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notesMasterIdLst>
    <p:notesMasterId r:id="rId10"/>
  </p:notesMasterIdLst>
  <p:handoutMasterIdLst>
    <p:handoutMasterId r:id="rId11"/>
  </p:handoutMasterIdLst>
  <p:sldIdLst>
    <p:sldId id="256" r:id="rId2"/>
    <p:sldId id="257" r:id="rId3"/>
    <p:sldId id="267" r:id="rId4"/>
    <p:sldId id="270" r:id="rId5"/>
    <p:sldId id="269" r:id="rId6"/>
    <p:sldId id="271" r:id="rId7"/>
    <p:sldId id="265" r:id="rId8"/>
    <p:sldId id="272"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92E1"/>
    <a:srgbClr val="0F7674"/>
    <a:srgbClr val="0066FF"/>
    <a:srgbClr val="094F7C"/>
    <a:srgbClr val="351263"/>
    <a:srgbClr val="469816"/>
    <a:srgbClr val="DBA51C"/>
    <a:srgbClr val="DB520D"/>
    <a:srgbClr val="760053"/>
    <a:srgbClr val="B1002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229" autoAdjust="0"/>
    <p:restoredTop sz="94660"/>
  </p:normalViewPr>
  <p:slideViewPr>
    <p:cSldViewPr snapToGrid="0" snapToObjects="1">
      <p:cViewPr>
        <p:scale>
          <a:sx n="84" d="100"/>
          <a:sy n="84" d="100"/>
        </p:scale>
        <p:origin x="-715" y="-58"/>
      </p:cViewPr>
      <p:guideLst>
        <p:guide orient="horz" pos="225"/>
        <p:guide pos="5531"/>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D42174E-94A8-894B-B55B-E3D1B123F7BC}" type="datetimeFigureOut">
              <a:rPr lang="en-US" smtClean="0"/>
              <a:t>4/15/2016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E4EBF85-1479-E349-9262-1B6F0600CA24}" type="slidenum">
              <a:rPr lang="en-US" smtClean="0"/>
              <a:t>‹#›</a:t>
            </a:fld>
            <a:endParaRPr lang="en-US"/>
          </a:p>
        </p:txBody>
      </p:sp>
    </p:spTree>
    <p:extLst>
      <p:ext uri="{BB962C8B-B14F-4D97-AF65-F5344CB8AC3E}">
        <p14:creationId xmlns:p14="http://schemas.microsoft.com/office/powerpoint/2010/main" val="303545538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FC2B82-52D7-564A-9414-F61912D3DADE}" type="datetimeFigureOut">
              <a:rPr lang="en-US" smtClean="0"/>
              <a:t>4/15/2016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0170D6-42E6-3B4C-BC2C-154007EECCF7}" type="slidenum">
              <a:rPr lang="en-US" smtClean="0"/>
              <a:t>‹#›</a:t>
            </a:fld>
            <a:endParaRPr lang="en-US"/>
          </a:p>
        </p:txBody>
      </p:sp>
    </p:spTree>
    <p:extLst>
      <p:ext uri="{BB962C8B-B14F-4D97-AF65-F5344CB8AC3E}">
        <p14:creationId xmlns:p14="http://schemas.microsoft.com/office/powerpoint/2010/main" val="398704944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960170D6-42E6-3B4C-BC2C-154007EECCF7}" type="slidenum">
              <a:rPr lang="en-US" smtClean="0"/>
              <a:t>1</a:t>
            </a:fld>
            <a:endParaRPr lang="en-US"/>
          </a:p>
        </p:txBody>
      </p:sp>
    </p:spTree>
    <p:extLst>
      <p:ext uri="{BB962C8B-B14F-4D97-AF65-F5344CB8AC3E}">
        <p14:creationId xmlns:p14="http://schemas.microsoft.com/office/powerpoint/2010/main" val="7078235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960170D6-42E6-3B4C-BC2C-154007EECCF7}" type="slidenum">
              <a:rPr lang="en-US" smtClean="0"/>
              <a:t>8</a:t>
            </a:fld>
            <a:endParaRPr lang="en-US"/>
          </a:p>
        </p:txBody>
      </p:sp>
    </p:spTree>
    <p:extLst>
      <p:ext uri="{BB962C8B-B14F-4D97-AF65-F5344CB8AC3E}">
        <p14:creationId xmlns:p14="http://schemas.microsoft.com/office/powerpoint/2010/main" val="7078235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 Opening Slide">
    <p:bg>
      <p:bgPr>
        <a:solidFill>
          <a:srgbClr val="0F7674"/>
        </a:solidFill>
        <a:effectLst/>
      </p:bgPr>
    </p:bg>
    <p:spTree>
      <p:nvGrpSpPr>
        <p:cNvPr id="1" name=""/>
        <p:cNvGrpSpPr/>
        <p:nvPr/>
      </p:nvGrpSpPr>
      <p:grpSpPr>
        <a:xfrm>
          <a:off x="0" y="0"/>
          <a:ext cx="0" cy="0"/>
          <a:chOff x="0" y="0"/>
          <a:chExt cx="0" cy="0"/>
        </a:xfrm>
      </p:grpSpPr>
      <p:sp>
        <p:nvSpPr>
          <p:cNvPr id="22" name="Title 21"/>
          <p:cNvSpPr>
            <a:spLocks noGrp="1"/>
          </p:cNvSpPr>
          <p:nvPr>
            <p:ph type="title" hasCustomPrompt="1"/>
          </p:nvPr>
        </p:nvSpPr>
        <p:spPr>
          <a:xfrm>
            <a:off x="682629" y="1441450"/>
            <a:ext cx="8027984" cy="836561"/>
          </a:xfrm>
          <a:prstGeom prst="rect">
            <a:avLst/>
          </a:prstGeom>
        </p:spPr>
        <p:txBody>
          <a:bodyPr vert="horz"/>
          <a:lstStyle>
            <a:lvl1pPr algn="l">
              <a:defRPr sz="4000" b="1" i="0">
                <a:solidFill>
                  <a:srgbClr val="FFFFFF"/>
                </a:solidFill>
                <a:latin typeface="Verdana"/>
                <a:cs typeface="Verdana"/>
              </a:defRPr>
            </a:lvl1pPr>
          </a:lstStyle>
          <a:p>
            <a:r>
              <a:rPr lang="en-AU" dirty="0" smtClean="0"/>
              <a:t>Headline (Verdana Bold)</a:t>
            </a:r>
            <a:endParaRPr lang="en-US" dirty="0"/>
          </a:p>
        </p:txBody>
      </p:sp>
      <p:sp>
        <p:nvSpPr>
          <p:cNvPr id="25" name="Text Placeholder 24"/>
          <p:cNvSpPr>
            <a:spLocks noGrp="1"/>
          </p:cNvSpPr>
          <p:nvPr>
            <p:ph type="body" sz="quarter" idx="10" hasCustomPrompt="1"/>
          </p:nvPr>
        </p:nvSpPr>
        <p:spPr>
          <a:xfrm>
            <a:off x="682629" y="2296643"/>
            <a:ext cx="8027987" cy="1056603"/>
          </a:xfrm>
          <a:prstGeom prst="rect">
            <a:avLst/>
          </a:prstGeom>
        </p:spPr>
        <p:txBody>
          <a:bodyPr vert="horz"/>
          <a:lstStyle>
            <a:lvl1pPr marL="0" indent="0">
              <a:buFontTx/>
              <a:buNone/>
              <a:defRPr sz="2400">
                <a:solidFill>
                  <a:schemeClr val="bg1"/>
                </a:solidFill>
                <a:latin typeface="Verdana"/>
              </a:defRPr>
            </a:lvl1pPr>
          </a:lstStyle>
          <a:p>
            <a:pPr lvl="0"/>
            <a:r>
              <a:rPr lang="en-AU" dirty="0" smtClean="0"/>
              <a:t>Subheading (Verdana Regular)</a:t>
            </a:r>
          </a:p>
        </p:txBody>
      </p:sp>
      <p:pic>
        <p:nvPicPr>
          <p:cNvPr id="26" name="Picture 2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7863" y="5670067"/>
            <a:ext cx="4872532" cy="713271"/>
          </a:xfrm>
          <a:prstGeom prst="rect">
            <a:avLst/>
          </a:prstGeom>
        </p:spPr>
      </p:pic>
      <p:sp>
        <p:nvSpPr>
          <p:cNvPr id="2" name="Date Placeholder 1"/>
          <p:cNvSpPr>
            <a:spLocks noGrp="1"/>
          </p:cNvSpPr>
          <p:nvPr>
            <p:ph type="dt" sz="half" idx="11"/>
          </p:nvPr>
        </p:nvSpPr>
        <p:spPr>
          <a:xfrm>
            <a:off x="5287551" y="360497"/>
            <a:ext cx="3423062" cy="441802"/>
          </a:xfrm>
        </p:spPr>
        <p:txBody>
          <a:bodyPr/>
          <a:lstStyle>
            <a:lvl1pPr>
              <a:defRPr sz="1400" b="0" i="0">
                <a:solidFill>
                  <a:schemeClr val="bg1"/>
                </a:solidFill>
                <a:latin typeface="Verdana"/>
                <a:cs typeface="Verdana"/>
              </a:defRPr>
            </a:lvl1pPr>
          </a:lstStyle>
          <a:p>
            <a:fld id="{43DC56B5-A700-544C-8720-C289028A981D}" type="datetime2">
              <a:rPr lang="en-NZ" smtClean="0"/>
              <a:pPr/>
              <a:t>Friday, 15 April 2016</a:t>
            </a:fld>
            <a:endParaRPr lang="en-US" dirty="0"/>
          </a:p>
        </p:txBody>
      </p:sp>
      <p:sp>
        <p:nvSpPr>
          <p:cNvPr id="3" name="TextBox 2"/>
          <p:cNvSpPr txBox="1"/>
          <p:nvPr userDrawn="1"/>
        </p:nvSpPr>
        <p:spPr>
          <a:xfrm>
            <a:off x="1058361" y="173194"/>
            <a:ext cx="184666" cy="646331"/>
          </a:xfrm>
          <a:prstGeom prst="rect">
            <a:avLst/>
          </a:prstGeom>
        </p:spPr>
        <p:txBody>
          <a:bodyPr vert="horz" wrap="none" rtlCol="0">
            <a:spAutoFit/>
          </a:bodyPr>
          <a:lstStyle/>
          <a:p>
            <a:endParaRPr lang="en-US" sz="3600" dirty="0" smtClean="0"/>
          </a:p>
        </p:txBody>
      </p:sp>
    </p:spTree>
    <p:extLst>
      <p:ext uri="{BB962C8B-B14F-4D97-AF65-F5344CB8AC3E}">
        <p14:creationId xmlns:p14="http://schemas.microsoft.com/office/powerpoint/2010/main" val="417977974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1500" advClick="0" advTm="6000">
        <p:fade/>
      </p:transition>
    </mc:Choice>
    <mc:Fallback>
      <p:transition spd="slow" advClick="0" advTm="6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7 End Slide">
    <p:bg>
      <p:bgPr>
        <a:solidFill>
          <a:srgbClr val="0F7674"/>
        </a:solidFill>
        <a:effectLst/>
      </p:bgPr>
    </p:bg>
    <p:spTree>
      <p:nvGrpSpPr>
        <p:cNvPr id="1" name=""/>
        <p:cNvGrpSpPr/>
        <p:nvPr/>
      </p:nvGrpSpPr>
      <p:grpSpPr>
        <a:xfrm>
          <a:off x="0" y="0"/>
          <a:ext cx="0" cy="0"/>
          <a:chOff x="0" y="0"/>
          <a:chExt cx="0" cy="0"/>
        </a:xfrm>
      </p:grpSpPr>
      <p:sp>
        <p:nvSpPr>
          <p:cNvPr id="25" name="Text Placeholder 24"/>
          <p:cNvSpPr>
            <a:spLocks noGrp="1"/>
          </p:cNvSpPr>
          <p:nvPr>
            <p:ph type="body" sz="quarter" idx="10" hasCustomPrompt="1"/>
          </p:nvPr>
        </p:nvSpPr>
        <p:spPr>
          <a:xfrm>
            <a:off x="677863" y="2281237"/>
            <a:ext cx="8027987" cy="3179763"/>
          </a:xfrm>
          <a:prstGeom prst="rect">
            <a:avLst/>
          </a:prstGeom>
        </p:spPr>
        <p:txBody>
          <a:bodyPr vert="horz" anchor="b"/>
          <a:lstStyle>
            <a:lvl1pPr marL="0" indent="0">
              <a:buFontTx/>
              <a:buNone/>
              <a:defRPr sz="1800">
                <a:solidFill>
                  <a:schemeClr val="bg1"/>
                </a:solidFill>
                <a:latin typeface="Verdana"/>
              </a:defRPr>
            </a:lvl1pPr>
          </a:lstStyle>
          <a:p>
            <a:pPr lvl="0"/>
            <a:r>
              <a:rPr lang="en-AU" dirty="0" smtClean="0"/>
              <a:t>Thank you</a:t>
            </a: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07931" y="371543"/>
            <a:ext cx="4872532" cy="713271"/>
          </a:xfrm>
          <a:prstGeom prst="rect">
            <a:avLst/>
          </a:prstGeom>
        </p:spPr>
      </p:pic>
    </p:spTree>
    <p:extLst>
      <p:ext uri="{BB962C8B-B14F-4D97-AF65-F5344CB8AC3E}">
        <p14:creationId xmlns:p14="http://schemas.microsoft.com/office/powerpoint/2010/main" val="114356243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1500" advClick="0" advTm="6000">
        <p:fade/>
      </p:transition>
    </mc:Choice>
    <mc:Fallback>
      <p:transition spd="slow" advClick="0" advTm="6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Text only">
    <p:spTree>
      <p:nvGrpSpPr>
        <p:cNvPr id="1" name=""/>
        <p:cNvGrpSpPr/>
        <p:nvPr/>
      </p:nvGrpSpPr>
      <p:grpSpPr>
        <a:xfrm>
          <a:off x="0" y="0"/>
          <a:ext cx="0" cy="0"/>
          <a:chOff x="0" y="0"/>
          <a:chExt cx="0" cy="0"/>
        </a:xfrm>
      </p:grpSpPr>
      <p:sp>
        <p:nvSpPr>
          <p:cNvPr id="5" name="Text Placeholder 4"/>
          <p:cNvSpPr>
            <a:spLocks noGrp="1"/>
          </p:cNvSpPr>
          <p:nvPr>
            <p:ph type="body" sz="quarter" idx="10" hasCustomPrompt="1"/>
          </p:nvPr>
        </p:nvSpPr>
        <p:spPr>
          <a:xfrm>
            <a:off x="677866" y="2958265"/>
            <a:ext cx="4370400" cy="2501148"/>
          </a:xfrm>
          <a:prstGeom prst="rect">
            <a:avLst/>
          </a:prstGeom>
        </p:spPr>
        <p:txBody>
          <a:bodyPr vert="horz"/>
          <a:lstStyle>
            <a:lvl1pPr marL="0" indent="0">
              <a:lnSpc>
                <a:spcPts val="2400"/>
              </a:lnSpc>
              <a:spcBef>
                <a:spcPts val="0"/>
              </a:spcBef>
              <a:buFontTx/>
              <a:buNone/>
              <a:defRPr sz="1700" baseline="0">
                <a:latin typeface="Verdana"/>
              </a:defRPr>
            </a:lvl1pPr>
          </a:lstStyle>
          <a:p>
            <a:pPr lvl="0"/>
            <a:r>
              <a:rPr lang="en-AU" dirty="0" smtClean="0"/>
              <a:t>Text (Verdana Regular)</a:t>
            </a:r>
          </a:p>
          <a:p>
            <a:pPr lvl="0"/>
            <a:r>
              <a:rPr lang="en-AU" dirty="0" smtClean="0"/>
              <a:t>et </a:t>
            </a:r>
            <a:r>
              <a:rPr lang="en-AU" dirty="0" err="1" smtClean="0"/>
              <a:t>velicibus</a:t>
            </a:r>
            <a:r>
              <a:rPr lang="en-AU" dirty="0" smtClean="0"/>
              <a:t> el et </a:t>
            </a:r>
            <a:r>
              <a:rPr lang="en-AU" dirty="0" err="1" smtClean="0"/>
              <a:t>magnatet</a:t>
            </a:r>
            <a:r>
              <a:rPr lang="en-AU" dirty="0" smtClean="0"/>
              <a:t> am, </a:t>
            </a:r>
            <a:r>
              <a:rPr lang="en-AU" dirty="0" err="1" smtClean="0"/>
              <a:t>laborru</a:t>
            </a:r>
            <a:r>
              <a:rPr lang="en-AU" dirty="0" smtClean="0"/>
              <a:t> </a:t>
            </a:r>
            <a:r>
              <a:rPr lang="en-AU" dirty="0" err="1" smtClean="0"/>
              <a:t>mendips</a:t>
            </a:r>
            <a:r>
              <a:rPr lang="en-AU" dirty="0" smtClean="0"/>
              <a:t> </a:t>
            </a:r>
            <a:r>
              <a:rPr lang="en-AU" dirty="0" err="1" smtClean="0"/>
              <a:t>apieni</a:t>
            </a:r>
            <a:r>
              <a:rPr lang="en-AU" dirty="0" smtClean="0"/>
              <a:t> </a:t>
            </a:r>
            <a:r>
              <a:rPr lang="en-AU" dirty="0" err="1" smtClean="0"/>
              <a:t>omnimporibus</a:t>
            </a:r>
            <a:r>
              <a:rPr lang="en-AU" dirty="0" smtClean="0"/>
              <a:t> et </a:t>
            </a:r>
            <a:r>
              <a:rPr lang="en-AU" dirty="0" err="1" smtClean="0"/>
              <a:t>perepellut</a:t>
            </a:r>
            <a:r>
              <a:rPr lang="en-AU" dirty="0" smtClean="0"/>
              <a:t> </a:t>
            </a:r>
            <a:r>
              <a:rPr lang="en-AU" dirty="0" err="1" smtClean="0"/>
              <a:t>adis</a:t>
            </a:r>
            <a:r>
              <a:rPr lang="en-AU" dirty="0" smtClean="0"/>
              <a:t> </a:t>
            </a:r>
            <a:r>
              <a:rPr lang="en-AU" dirty="0" err="1" smtClean="0"/>
              <a:t>sequi</a:t>
            </a:r>
            <a:r>
              <a:rPr lang="en-AU" dirty="0" smtClean="0"/>
              <a:t> </a:t>
            </a:r>
            <a:r>
              <a:rPr lang="en-AU" dirty="0" err="1" smtClean="0"/>
              <a:t>cus</a:t>
            </a:r>
            <a:r>
              <a:rPr lang="en-AU" dirty="0" smtClean="0"/>
              <a:t> et </a:t>
            </a:r>
            <a:r>
              <a:rPr lang="en-AU" dirty="0" err="1" smtClean="0"/>
              <a:t>aliquid</a:t>
            </a:r>
            <a:r>
              <a:rPr lang="en-AU" dirty="0" smtClean="0"/>
              <a:t> </a:t>
            </a:r>
            <a:r>
              <a:rPr lang="en-AU" dirty="0" err="1" smtClean="0"/>
              <a:t>molorere</a:t>
            </a:r>
            <a:r>
              <a:rPr lang="en-AU" dirty="0" smtClean="0"/>
              <a:t>, </a:t>
            </a:r>
            <a:r>
              <a:rPr lang="en-AU" dirty="0" err="1" smtClean="0"/>
              <a:t>cullaut</a:t>
            </a:r>
            <a:r>
              <a:rPr lang="en-AU" dirty="0" smtClean="0"/>
              <a:t> </a:t>
            </a:r>
            <a:r>
              <a:rPr lang="en-AU" dirty="0" err="1" smtClean="0"/>
              <a:t>adion</a:t>
            </a:r>
            <a:r>
              <a:rPr lang="en-AU" dirty="0" smtClean="0"/>
              <a:t> </a:t>
            </a:r>
            <a:r>
              <a:rPr lang="en-AU" dirty="0" err="1" smtClean="0"/>
              <a:t>est</a:t>
            </a:r>
            <a:r>
              <a:rPr lang="en-AU" dirty="0" smtClean="0"/>
              <a:t> </a:t>
            </a:r>
            <a:r>
              <a:rPr lang="en-AU" dirty="0" err="1" smtClean="0"/>
              <a:t>magnimp</a:t>
            </a:r>
            <a:r>
              <a:rPr lang="en-AU" dirty="0" smtClean="0"/>
              <a:t> </a:t>
            </a:r>
            <a:r>
              <a:rPr lang="en-AU" dirty="0" err="1" smtClean="0"/>
              <a:t>oremporibus</a:t>
            </a:r>
            <a:r>
              <a:rPr lang="en-AU" dirty="0" smtClean="0"/>
              <a:t>, </a:t>
            </a:r>
            <a:r>
              <a:rPr lang="en-AU" dirty="0" err="1" smtClean="0"/>
              <a:t>conem</a:t>
            </a:r>
            <a:r>
              <a:rPr lang="en-AU" dirty="0" smtClean="0"/>
              <a:t> </a:t>
            </a:r>
            <a:r>
              <a:rPr lang="en-AU" dirty="0" err="1" smtClean="0"/>
              <a:t>etur</a:t>
            </a:r>
            <a:r>
              <a:rPr lang="en-AU" dirty="0" smtClean="0"/>
              <a:t> </a:t>
            </a:r>
            <a:r>
              <a:rPr lang="en-AU" dirty="0" err="1" smtClean="0"/>
              <a:t>Adit</a:t>
            </a:r>
            <a:r>
              <a:rPr lang="en-AU" dirty="0" smtClean="0"/>
              <a:t> </a:t>
            </a:r>
            <a:r>
              <a:rPr lang="en-AU" dirty="0" err="1" smtClean="0"/>
              <a:t>eatas</a:t>
            </a:r>
            <a:r>
              <a:rPr lang="en-AU" dirty="0" smtClean="0"/>
              <a:t> re </a:t>
            </a:r>
            <a:r>
              <a:rPr lang="en-AU" dirty="0" err="1" smtClean="0"/>
              <a:t>nectoruntevelictatem</a:t>
            </a:r>
            <a:r>
              <a:rPr lang="en-AU" dirty="0" smtClean="0"/>
              <a:t> </a:t>
            </a:r>
            <a:r>
              <a:rPr lang="en-AU" dirty="0" err="1" smtClean="0"/>
              <a:t>quaeperum</a:t>
            </a:r>
            <a:endParaRPr lang="en-AU" dirty="0" smtClean="0"/>
          </a:p>
        </p:txBody>
      </p:sp>
      <p:sp>
        <p:nvSpPr>
          <p:cNvPr id="9" name="Title 8"/>
          <p:cNvSpPr>
            <a:spLocks noGrp="1"/>
          </p:cNvSpPr>
          <p:nvPr>
            <p:ph type="title" hasCustomPrompt="1"/>
          </p:nvPr>
        </p:nvSpPr>
        <p:spPr>
          <a:xfrm>
            <a:off x="677865" y="1777050"/>
            <a:ext cx="8027985" cy="717593"/>
          </a:xfrm>
          <a:prstGeom prst="rect">
            <a:avLst/>
          </a:prstGeom>
        </p:spPr>
        <p:txBody>
          <a:bodyPr vert="horz"/>
          <a:lstStyle>
            <a:lvl1pPr algn="l">
              <a:defRPr sz="4400" b="1" i="0">
                <a:solidFill>
                  <a:srgbClr val="009AC7"/>
                </a:solidFill>
                <a:latin typeface="Verdana"/>
                <a:cs typeface="Verdana"/>
              </a:defRPr>
            </a:lvl1pPr>
          </a:lstStyle>
          <a:p>
            <a:r>
              <a:rPr lang="en-AU" sz="3600" dirty="0" smtClean="0">
                <a:solidFill>
                  <a:srgbClr val="009AC7"/>
                </a:solidFill>
              </a:rPr>
              <a:t>Headline (Verdana Bold)</a:t>
            </a:r>
            <a:endParaRPr lang="en-US" sz="3600" dirty="0">
              <a:solidFill>
                <a:srgbClr val="009AC7"/>
              </a:solidFill>
            </a:endParaRPr>
          </a:p>
        </p:txBody>
      </p:sp>
      <p:sp>
        <p:nvSpPr>
          <p:cNvPr id="2" name="Slide Number Placeholder 1"/>
          <p:cNvSpPr>
            <a:spLocks noGrp="1"/>
          </p:cNvSpPr>
          <p:nvPr>
            <p:ph type="sldNum" sz="quarter" idx="11"/>
          </p:nvPr>
        </p:nvSpPr>
        <p:spPr/>
        <p:txBody>
          <a:bodyPr/>
          <a:lstStyle/>
          <a:p>
            <a:fld id="{218B9C4F-B695-C54C-924B-61748EE6A7C5}" type="slidenum">
              <a:rPr lang="en-US" smtClean="0"/>
              <a:pPr/>
              <a:t>‹#›</a:t>
            </a:fld>
            <a:endParaRPr lang="en-US" dirty="0"/>
          </a:p>
        </p:txBody>
      </p:sp>
    </p:spTree>
    <p:extLst>
      <p:ext uri="{BB962C8B-B14F-4D97-AF65-F5344CB8AC3E}">
        <p14:creationId xmlns:p14="http://schemas.microsoft.com/office/powerpoint/2010/main" val="2990272737"/>
      </p:ext>
    </p:extLst>
  </p:cSld>
  <p:clrMapOvr>
    <a:masterClrMapping/>
  </p:clrMapOvr>
  <mc:AlternateContent xmlns:mc="http://schemas.openxmlformats.org/markup-compatibility/2006">
    <mc:Choice xmlns:p14="http://schemas.microsoft.com/office/powerpoint/2010/main" Requires="p14">
      <p:transition spd="slow" p14:dur="1500" advClick="0" advTm="6000">
        <p:fade/>
      </p:transition>
    </mc:Choice>
    <mc:Fallback>
      <p:transition spd="slow" advClick="0" advTm="6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Text and picture">
    <p:spTree>
      <p:nvGrpSpPr>
        <p:cNvPr id="1" name=""/>
        <p:cNvGrpSpPr/>
        <p:nvPr/>
      </p:nvGrpSpPr>
      <p:grpSpPr>
        <a:xfrm>
          <a:off x="0" y="0"/>
          <a:ext cx="0" cy="0"/>
          <a:chOff x="0" y="0"/>
          <a:chExt cx="0" cy="0"/>
        </a:xfrm>
      </p:grpSpPr>
      <p:sp>
        <p:nvSpPr>
          <p:cNvPr id="3" name="Text Placeholder 4"/>
          <p:cNvSpPr>
            <a:spLocks noGrp="1"/>
          </p:cNvSpPr>
          <p:nvPr>
            <p:ph type="body" sz="quarter" idx="10" hasCustomPrompt="1"/>
          </p:nvPr>
        </p:nvSpPr>
        <p:spPr>
          <a:xfrm>
            <a:off x="677866" y="2958265"/>
            <a:ext cx="4370400" cy="2501148"/>
          </a:xfrm>
          <a:prstGeom prst="rect">
            <a:avLst/>
          </a:prstGeom>
        </p:spPr>
        <p:txBody>
          <a:bodyPr vert="horz"/>
          <a:lstStyle>
            <a:lvl1pPr marL="0" indent="0">
              <a:lnSpc>
                <a:spcPts val="2400"/>
              </a:lnSpc>
              <a:spcBef>
                <a:spcPts val="0"/>
              </a:spcBef>
              <a:buFontTx/>
              <a:buNone/>
              <a:defRPr sz="1700" baseline="0">
                <a:latin typeface="Verdana"/>
              </a:defRPr>
            </a:lvl1pPr>
          </a:lstStyle>
          <a:p>
            <a:pPr lvl="0"/>
            <a:r>
              <a:rPr lang="en-AU" dirty="0" smtClean="0"/>
              <a:t>Text (Verdana Regular)</a:t>
            </a:r>
          </a:p>
          <a:p>
            <a:pPr lvl="0"/>
            <a:r>
              <a:rPr lang="en-AU" dirty="0" smtClean="0"/>
              <a:t>et </a:t>
            </a:r>
            <a:r>
              <a:rPr lang="en-AU" dirty="0" err="1" smtClean="0"/>
              <a:t>velicibus</a:t>
            </a:r>
            <a:r>
              <a:rPr lang="en-AU" dirty="0" smtClean="0"/>
              <a:t> el et </a:t>
            </a:r>
            <a:r>
              <a:rPr lang="en-AU" dirty="0" err="1" smtClean="0"/>
              <a:t>magnatet</a:t>
            </a:r>
            <a:r>
              <a:rPr lang="en-AU" dirty="0" smtClean="0"/>
              <a:t> am, </a:t>
            </a:r>
            <a:r>
              <a:rPr lang="en-AU" dirty="0" err="1" smtClean="0"/>
              <a:t>laborru</a:t>
            </a:r>
            <a:r>
              <a:rPr lang="en-AU" dirty="0" smtClean="0"/>
              <a:t> </a:t>
            </a:r>
            <a:r>
              <a:rPr lang="en-AU" dirty="0" err="1" smtClean="0"/>
              <a:t>mendips</a:t>
            </a:r>
            <a:r>
              <a:rPr lang="en-AU" dirty="0" smtClean="0"/>
              <a:t> </a:t>
            </a:r>
            <a:r>
              <a:rPr lang="en-AU" dirty="0" err="1" smtClean="0"/>
              <a:t>apieni</a:t>
            </a:r>
            <a:r>
              <a:rPr lang="en-AU" dirty="0" smtClean="0"/>
              <a:t> </a:t>
            </a:r>
            <a:r>
              <a:rPr lang="en-AU" dirty="0" err="1" smtClean="0"/>
              <a:t>omnimporibus</a:t>
            </a:r>
            <a:r>
              <a:rPr lang="en-AU" dirty="0" smtClean="0"/>
              <a:t> et </a:t>
            </a:r>
            <a:r>
              <a:rPr lang="en-AU" dirty="0" err="1" smtClean="0"/>
              <a:t>perepellut</a:t>
            </a:r>
            <a:r>
              <a:rPr lang="en-AU" dirty="0" smtClean="0"/>
              <a:t> </a:t>
            </a:r>
            <a:r>
              <a:rPr lang="en-AU" dirty="0" err="1" smtClean="0"/>
              <a:t>adis</a:t>
            </a:r>
            <a:r>
              <a:rPr lang="en-AU" dirty="0" smtClean="0"/>
              <a:t> </a:t>
            </a:r>
            <a:r>
              <a:rPr lang="en-AU" dirty="0" err="1" smtClean="0"/>
              <a:t>sequi</a:t>
            </a:r>
            <a:r>
              <a:rPr lang="en-AU" dirty="0" smtClean="0"/>
              <a:t> </a:t>
            </a:r>
            <a:r>
              <a:rPr lang="en-AU" dirty="0" err="1" smtClean="0"/>
              <a:t>cus</a:t>
            </a:r>
            <a:r>
              <a:rPr lang="en-AU" dirty="0" smtClean="0"/>
              <a:t> et </a:t>
            </a:r>
            <a:r>
              <a:rPr lang="en-AU" dirty="0" err="1" smtClean="0"/>
              <a:t>aliquid</a:t>
            </a:r>
            <a:r>
              <a:rPr lang="en-AU" dirty="0" smtClean="0"/>
              <a:t> </a:t>
            </a:r>
            <a:r>
              <a:rPr lang="en-AU" dirty="0" err="1" smtClean="0"/>
              <a:t>molorere</a:t>
            </a:r>
            <a:r>
              <a:rPr lang="en-AU" dirty="0" smtClean="0"/>
              <a:t>, </a:t>
            </a:r>
            <a:r>
              <a:rPr lang="en-AU" dirty="0" err="1" smtClean="0"/>
              <a:t>cullaut</a:t>
            </a:r>
            <a:r>
              <a:rPr lang="en-AU" dirty="0" smtClean="0"/>
              <a:t> </a:t>
            </a:r>
            <a:r>
              <a:rPr lang="en-AU" dirty="0" err="1" smtClean="0"/>
              <a:t>adion</a:t>
            </a:r>
            <a:r>
              <a:rPr lang="en-AU" dirty="0" smtClean="0"/>
              <a:t> </a:t>
            </a:r>
            <a:r>
              <a:rPr lang="en-AU" dirty="0" err="1" smtClean="0"/>
              <a:t>est</a:t>
            </a:r>
            <a:r>
              <a:rPr lang="en-AU" dirty="0" smtClean="0"/>
              <a:t> </a:t>
            </a:r>
            <a:r>
              <a:rPr lang="en-AU" dirty="0" err="1" smtClean="0"/>
              <a:t>magnimp</a:t>
            </a:r>
            <a:r>
              <a:rPr lang="en-AU" dirty="0" smtClean="0"/>
              <a:t> </a:t>
            </a:r>
            <a:r>
              <a:rPr lang="en-AU" dirty="0" err="1" smtClean="0"/>
              <a:t>oremporibus</a:t>
            </a:r>
            <a:r>
              <a:rPr lang="en-AU" dirty="0" smtClean="0"/>
              <a:t>, </a:t>
            </a:r>
            <a:r>
              <a:rPr lang="en-AU" dirty="0" err="1" smtClean="0"/>
              <a:t>conem</a:t>
            </a:r>
            <a:r>
              <a:rPr lang="en-AU" dirty="0" smtClean="0"/>
              <a:t> </a:t>
            </a:r>
            <a:r>
              <a:rPr lang="en-AU" dirty="0" err="1" smtClean="0"/>
              <a:t>etur</a:t>
            </a:r>
            <a:r>
              <a:rPr lang="en-AU" dirty="0" smtClean="0"/>
              <a:t> </a:t>
            </a:r>
            <a:r>
              <a:rPr lang="en-AU" dirty="0" err="1" smtClean="0"/>
              <a:t>Adit</a:t>
            </a:r>
            <a:r>
              <a:rPr lang="en-AU" dirty="0" smtClean="0"/>
              <a:t> </a:t>
            </a:r>
            <a:r>
              <a:rPr lang="en-AU" dirty="0" err="1" smtClean="0"/>
              <a:t>eatas</a:t>
            </a:r>
            <a:r>
              <a:rPr lang="en-AU" dirty="0" smtClean="0"/>
              <a:t> re </a:t>
            </a:r>
            <a:r>
              <a:rPr lang="en-AU" dirty="0" err="1" smtClean="0"/>
              <a:t>nectoruntevelictatem</a:t>
            </a:r>
            <a:r>
              <a:rPr lang="en-AU" dirty="0" smtClean="0"/>
              <a:t> </a:t>
            </a:r>
            <a:r>
              <a:rPr lang="en-AU" dirty="0" err="1" smtClean="0"/>
              <a:t>quaeperum</a:t>
            </a:r>
            <a:endParaRPr lang="en-AU" dirty="0" smtClean="0"/>
          </a:p>
        </p:txBody>
      </p:sp>
      <p:sp>
        <p:nvSpPr>
          <p:cNvPr id="7" name="Title 6"/>
          <p:cNvSpPr>
            <a:spLocks noGrp="1"/>
          </p:cNvSpPr>
          <p:nvPr>
            <p:ph type="title" hasCustomPrompt="1"/>
          </p:nvPr>
        </p:nvSpPr>
        <p:spPr>
          <a:xfrm>
            <a:off x="677866" y="1245262"/>
            <a:ext cx="4370400" cy="1177781"/>
          </a:xfrm>
          <a:prstGeom prst="rect">
            <a:avLst/>
          </a:prstGeom>
        </p:spPr>
        <p:txBody>
          <a:bodyPr vert="horz"/>
          <a:lstStyle>
            <a:lvl1pPr algn="l">
              <a:defRPr sz="3600" b="1" i="0">
                <a:solidFill>
                  <a:srgbClr val="009AC7"/>
                </a:solidFill>
                <a:latin typeface="Verdana"/>
                <a:cs typeface="Verdana"/>
              </a:defRPr>
            </a:lvl1pPr>
          </a:lstStyle>
          <a:p>
            <a:r>
              <a:rPr lang="en-AU" sz="3600" dirty="0" smtClean="0"/>
              <a:t>Headline </a:t>
            </a:r>
            <a:br>
              <a:rPr lang="en-AU" sz="3600" dirty="0" smtClean="0"/>
            </a:br>
            <a:r>
              <a:rPr lang="en-AU" sz="3600" dirty="0" smtClean="0"/>
              <a:t>(Verdana Bold)</a:t>
            </a:r>
            <a:endParaRPr lang="en-US" sz="3600" dirty="0"/>
          </a:p>
        </p:txBody>
      </p:sp>
      <p:sp>
        <p:nvSpPr>
          <p:cNvPr id="9" name="Picture Placeholder 8"/>
          <p:cNvSpPr>
            <a:spLocks noGrp="1"/>
          </p:cNvSpPr>
          <p:nvPr>
            <p:ph type="pic" sz="quarter" idx="11"/>
          </p:nvPr>
        </p:nvSpPr>
        <p:spPr>
          <a:xfrm>
            <a:off x="5684463" y="1245262"/>
            <a:ext cx="3096000" cy="5612738"/>
          </a:xfrm>
          <a:prstGeom prst="rect">
            <a:avLst/>
          </a:prstGeom>
          <a:solidFill>
            <a:schemeClr val="bg1">
              <a:lumMod val="85000"/>
            </a:schemeClr>
          </a:solidFill>
        </p:spPr>
        <p:txBody>
          <a:bodyPr vert="horz"/>
          <a:lstStyle>
            <a:lvl1pPr marL="0" indent="0">
              <a:buFontTx/>
              <a:buNone/>
              <a:defRPr sz="1200" b="0" i="0">
                <a:latin typeface="Verdana"/>
                <a:cs typeface="Verdana"/>
              </a:defRPr>
            </a:lvl1pPr>
          </a:lstStyle>
          <a:p>
            <a:endParaRPr lang="en-US" dirty="0"/>
          </a:p>
        </p:txBody>
      </p:sp>
      <p:sp>
        <p:nvSpPr>
          <p:cNvPr id="4" name="Slide Number Placeholder 3"/>
          <p:cNvSpPr>
            <a:spLocks noGrp="1"/>
          </p:cNvSpPr>
          <p:nvPr>
            <p:ph type="sldNum" sz="quarter" idx="12"/>
          </p:nvPr>
        </p:nvSpPr>
        <p:spPr/>
        <p:txBody>
          <a:bodyPr/>
          <a:lstStyle/>
          <a:p>
            <a:fld id="{218B9C4F-B695-C54C-924B-61748EE6A7C5}" type="slidenum">
              <a:rPr lang="en-US" smtClean="0"/>
              <a:pPr/>
              <a:t>‹#›</a:t>
            </a:fld>
            <a:endParaRPr lang="en-US" dirty="0"/>
          </a:p>
        </p:txBody>
      </p:sp>
    </p:spTree>
    <p:extLst>
      <p:ext uri="{BB962C8B-B14F-4D97-AF65-F5344CB8AC3E}">
        <p14:creationId xmlns:p14="http://schemas.microsoft.com/office/powerpoint/2010/main" val="2960343123"/>
      </p:ext>
    </p:extLst>
  </p:cSld>
  <p:clrMapOvr>
    <a:masterClrMapping/>
  </p:clrMapOvr>
  <mc:AlternateContent xmlns:mc="http://schemas.openxmlformats.org/markup-compatibility/2006">
    <mc:Choice xmlns:p14="http://schemas.microsoft.com/office/powerpoint/2010/main" Requires="p14">
      <p:transition spd="slow" p14:dur="1500" advClick="0" advTm="6000">
        <p:fade/>
      </p:transition>
    </mc:Choice>
    <mc:Fallback>
      <p:transition spd="slow" advClick="0" advTm="6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A Text and multiple pictures">
    <p:spTree>
      <p:nvGrpSpPr>
        <p:cNvPr id="1" name=""/>
        <p:cNvGrpSpPr/>
        <p:nvPr/>
      </p:nvGrpSpPr>
      <p:grpSpPr>
        <a:xfrm>
          <a:off x="0" y="0"/>
          <a:ext cx="0" cy="0"/>
          <a:chOff x="0" y="0"/>
          <a:chExt cx="0" cy="0"/>
        </a:xfrm>
      </p:grpSpPr>
      <p:sp>
        <p:nvSpPr>
          <p:cNvPr id="3" name="Text Placeholder 4"/>
          <p:cNvSpPr>
            <a:spLocks noGrp="1"/>
          </p:cNvSpPr>
          <p:nvPr>
            <p:ph type="body" sz="quarter" idx="10" hasCustomPrompt="1"/>
          </p:nvPr>
        </p:nvSpPr>
        <p:spPr>
          <a:xfrm>
            <a:off x="677866" y="2958265"/>
            <a:ext cx="4370400" cy="2501148"/>
          </a:xfrm>
          <a:prstGeom prst="rect">
            <a:avLst/>
          </a:prstGeom>
        </p:spPr>
        <p:txBody>
          <a:bodyPr vert="horz"/>
          <a:lstStyle>
            <a:lvl1pPr marL="0" indent="0">
              <a:lnSpc>
                <a:spcPts val="2400"/>
              </a:lnSpc>
              <a:spcBef>
                <a:spcPts val="0"/>
              </a:spcBef>
              <a:buFontTx/>
              <a:buNone/>
              <a:defRPr sz="1700" baseline="0">
                <a:latin typeface="Verdana"/>
              </a:defRPr>
            </a:lvl1pPr>
          </a:lstStyle>
          <a:p>
            <a:pPr lvl="0"/>
            <a:r>
              <a:rPr lang="en-AU" dirty="0" smtClean="0"/>
              <a:t>Text (Verdana Regular)</a:t>
            </a:r>
          </a:p>
          <a:p>
            <a:pPr lvl="0"/>
            <a:r>
              <a:rPr lang="en-AU" dirty="0" smtClean="0"/>
              <a:t>et </a:t>
            </a:r>
            <a:r>
              <a:rPr lang="en-AU" dirty="0" err="1" smtClean="0"/>
              <a:t>velicibus</a:t>
            </a:r>
            <a:r>
              <a:rPr lang="en-AU" dirty="0" smtClean="0"/>
              <a:t> el et </a:t>
            </a:r>
            <a:r>
              <a:rPr lang="en-AU" dirty="0" err="1" smtClean="0"/>
              <a:t>magnatet</a:t>
            </a:r>
            <a:r>
              <a:rPr lang="en-AU" dirty="0" smtClean="0"/>
              <a:t> am, </a:t>
            </a:r>
            <a:r>
              <a:rPr lang="en-AU" dirty="0" err="1" smtClean="0"/>
              <a:t>laborru</a:t>
            </a:r>
            <a:r>
              <a:rPr lang="en-AU" dirty="0" smtClean="0"/>
              <a:t> </a:t>
            </a:r>
            <a:r>
              <a:rPr lang="en-AU" dirty="0" err="1" smtClean="0"/>
              <a:t>mendips</a:t>
            </a:r>
            <a:r>
              <a:rPr lang="en-AU" dirty="0" smtClean="0"/>
              <a:t> </a:t>
            </a:r>
            <a:r>
              <a:rPr lang="en-AU" dirty="0" err="1" smtClean="0"/>
              <a:t>apieni</a:t>
            </a:r>
            <a:r>
              <a:rPr lang="en-AU" dirty="0" smtClean="0"/>
              <a:t> </a:t>
            </a:r>
            <a:r>
              <a:rPr lang="en-AU" dirty="0" err="1" smtClean="0"/>
              <a:t>omnimporibus</a:t>
            </a:r>
            <a:r>
              <a:rPr lang="en-AU" dirty="0" smtClean="0"/>
              <a:t> et </a:t>
            </a:r>
            <a:r>
              <a:rPr lang="en-AU" dirty="0" err="1" smtClean="0"/>
              <a:t>perepellut</a:t>
            </a:r>
            <a:r>
              <a:rPr lang="en-AU" dirty="0" smtClean="0"/>
              <a:t> </a:t>
            </a:r>
            <a:r>
              <a:rPr lang="en-AU" dirty="0" err="1" smtClean="0"/>
              <a:t>adis</a:t>
            </a:r>
            <a:r>
              <a:rPr lang="en-AU" dirty="0" smtClean="0"/>
              <a:t> </a:t>
            </a:r>
            <a:r>
              <a:rPr lang="en-AU" dirty="0" err="1" smtClean="0"/>
              <a:t>sequi</a:t>
            </a:r>
            <a:r>
              <a:rPr lang="en-AU" dirty="0" smtClean="0"/>
              <a:t> </a:t>
            </a:r>
            <a:r>
              <a:rPr lang="en-AU" dirty="0" err="1" smtClean="0"/>
              <a:t>cus</a:t>
            </a:r>
            <a:r>
              <a:rPr lang="en-AU" dirty="0" smtClean="0"/>
              <a:t> et </a:t>
            </a:r>
            <a:r>
              <a:rPr lang="en-AU" dirty="0" err="1" smtClean="0"/>
              <a:t>aliquid</a:t>
            </a:r>
            <a:r>
              <a:rPr lang="en-AU" dirty="0" smtClean="0"/>
              <a:t> </a:t>
            </a:r>
            <a:r>
              <a:rPr lang="en-AU" dirty="0" err="1" smtClean="0"/>
              <a:t>molorere</a:t>
            </a:r>
            <a:r>
              <a:rPr lang="en-AU" dirty="0" smtClean="0"/>
              <a:t>, </a:t>
            </a:r>
            <a:r>
              <a:rPr lang="en-AU" dirty="0" err="1" smtClean="0"/>
              <a:t>cullaut</a:t>
            </a:r>
            <a:r>
              <a:rPr lang="en-AU" dirty="0" smtClean="0"/>
              <a:t> </a:t>
            </a:r>
            <a:r>
              <a:rPr lang="en-AU" dirty="0" err="1" smtClean="0"/>
              <a:t>adion</a:t>
            </a:r>
            <a:r>
              <a:rPr lang="en-AU" dirty="0" smtClean="0"/>
              <a:t> </a:t>
            </a:r>
            <a:r>
              <a:rPr lang="en-AU" dirty="0" err="1" smtClean="0"/>
              <a:t>est</a:t>
            </a:r>
            <a:r>
              <a:rPr lang="en-AU" dirty="0" smtClean="0"/>
              <a:t> </a:t>
            </a:r>
            <a:r>
              <a:rPr lang="en-AU" dirty="0" err="1" smtClean="0"/>
              <a:t>magnimp</a:t>
            </a:r>
            <a:r>
              <a:rPr lang="en-AU" dirty="0" smtClean="0"/>
              <a:t> </a:t>
            </a:r>
            <a:r>
              <a:rPr lang="en-AU" dirty="0" err="1" smtClean="0"/>
              <a:t>oremporibus</a:t>
            </a:r>
            <a:r>
              <a:rPr lang="en-AU" dirty="0" smtClean="0"/>
              <a:t>, </a:t>
            </a:r>
            <a:r>
              <a:rPr lang="en-AU" dirty="0" err="1" smtClean="0"/>
              <a:t>conem</a:t>
            </a:r>
            <a:r>
              <a:rPr lang="en-AU" dirty="0" smtClean="0"/>
              <a:t> </a:t>
            </a:r>
            <a:r>
              <a:rPr lang="en-AU" dirty="0" err="1" smtClean="0"/>
              <a:t>etur</a:t>
            </a:r>
            <a:r>
              <a:rPr lang="en-AU" dirty="0" smtClean="0"/>
              <a:t> </a:t>
            </a:r>
            <a:r>
              <a:rPr lang="en-AU" dirty="0" err="1" smtClean="0"/>
              <a:t>Adit</a:t>
            </a:r>
            <a:r>
              <a:rPr lang="en-AU" dirty="0" smtClean="0"/>
              <a:t> </a:t>
            </a:r>
            <a:r>
              <a:rPr lang="en-AU" dirty="0" err="1" smtClean="0"/>
              <a:t>eatas</a:t>
            </a:r>
            <a:r>
              <a:rPr lang="en-AU" dirty="0" smtClean="0"/>
              <a:t> re </a:t>
            </a:r>
            <a:r>
              <a:rPr lang="en-AU" dirty="0" err="1" smtClean="0"/>
              <a:t>nectoruntevelictatem</a:t>
            </a:r>
            <a:r>
              <a:rPr lang="en-AU" dirty="0" smtClean="0"/>
              <a:t> </a:t>
            </a:r>
            <a:r>
              <a:rPr lang="en-AU" dirty="0" err="1" smtClean="0"/>
              <a:t>quaeperum</a:t>
            </a:r>
            <a:endParaRPr lang="en-AU" dirty="0" smtClean="0"/>
          </a:p>
        </p:txBody>
      </p:sp>
      <p:sp>
        <p:nvSpPr>
          <p:cNvPr id="7" name="Title 6"/>
          <p:cNvSpPr>
            <a:spLocks noGrp="1"/>
          </p:cNvSpPr>
          <p:nvPr>
            <p:ph type="title" hasCustomPrompt="1"/>
          </p:nvPr>
        </p:nvSpPr>
        <p:spPr>
          <a:xfrm>
            <a:off x="677866" y="1245262"/>
            <a:ext cx="4370400" cy="1177781"/>
          </a:xfrm>
          <a:prstGeom prst="rect">
            <a:avLst/>
          </a:prstGeom>
        </p:spPr>
        <p:txBody>
          <a:bodyPr vert="horz"/>
          <a:lstStyle>
            <a:lvl1pPr algn="l">
              <a:defRPr sz="3600" b="1" i="0">
                <a:solidFill>
                  <a:srgbClr val="009AC7"/>
                </a:solidFill>
                <a:latin typeface="Verdana"/>
                <a:cs typeface="Verdana"/>
              </a:defRPr>
            </a:lvl1pPr>
          </a:lstStyle>
          <a:p>
            <a:r>
              <a:rPr lang="en-AU" sz="3600" dirty="0" smtClean="0"/>
              <a:t>Headline </a:t>
            </a:r>
            <a:br>
              <a:rPr lang="en-AU" sz="3600" dirty="0" smtClean="0"/>
            </a:br>
            <a:r>
              <a:rPr lang="en-AU" sz="3600" dirty="0" smtClean="0"/>
              <a:t>(Verdana Bold)</a:t>
            </a:r>
            <a:endParaRPr lang="en-US" sz="3600" dirty="0"/>
          </a:p>
        </p:txBody>
      </p:sp>
      <p:sp>
        <p:nvSpPr>
          <p:cNvPr id="9" name="Picture Placeholder 8"/>
          <p:cNvSpPr>
            <a:spLocks noGrp="1"/>
          </p:cNvSpPr>
          <p:nvPr>
            <p:ph type="pic" sz="quarter" idx="11"/>
          </p:nvPr>
        </p:nvSpPr>
        <p:spPr>
          <a:xfrm>
            <a:off x="5684463" y="2958265"/>
            <a:ext cx="3096000" cy="3899735"/>
          </a:xfrm>
          <a:prstGeom prst="rect">
            <a:avLst/>
          </a:prstGeom>
          <a:solidFill>
            <a:schemeClr val="bg1">
              <a:lumMod val="85000"/>
            </a:schemeClr>
          </a:solidFill>
        </p:spPr>
        <p:txBody>
          <a:bodyPr vert="horz"/>
          <a:lstStyle>
            <a:lvl1pPr marL="0" indent="0">
              <a:buFontTx/>
              <a:buNone/>
              <a:defRPr sz="1200" b="0" i="0">
                <a:latin typeface="Verdana"/>
                <a:cs typeface="Verdana"/>
              </a:defRPr>
            </a:lvl1pPr>
          </a:lstStyle>
          <a:p>
            <a:endParaRPr lang="en-US" dirty="0"/>
          </a:p>
        </p:txBody>
      </p:sp>
      <p:sp>
        <p:nvSpPr>
          <p:cNvPr id="5" name="Picture Placeholder 8"/>
          <p:cNvSpPr>
            <a:spLocks noGrp="1"/>
          </p:cNvSpPr>
          <p:nvPr>
            <p:ph type="pic" sz="quarter" idx="12"/>
          </p:nvPr>
        </p:nvSpPr>
        <p:spPr>
          <a:xfrm>
            <a:off x="5684463" y="1245261"/>
            <a:ext cx="1439998" cy="1177781"/>
          </a:xfrm>
          <a:prstGeom prst="rect">
            <a:avLst/>
          </a:prstGeom>
          <a:solidFill>
            <a:schemeClr val="bg1">
              <a:lumMod val="85000"/>
            </a:schemeClr>
          </a:solidFill>
        </p:spPr>
        <p:txBody>
          <a:bodyPr vert="horz"/>
          <a:lstStyle>
            <a:lvl1pPr marL="0" indent="0">
              <a:buFontTx/>
              <a:buNone/>
              <a:defRPr sz="1200" b="0" i="0">
                <a:latin typeface="Verdana"/>
                <a:cs typeface="Verdana"/>
              </a:defRPr>
            </a:lvl1pPr>
          </a:lstStyle>
          <a:p>
            <a:endParaRPr lang="en-US" dirty="0"/>
          </a:p>
        </p:txBody>
      </p:sp>
      <p:sp>
        <p:nvSpPr>
          <p:cNvPr id="6" name="Picture Placeholder 8"/>
          <p:cNvSpPr>
            <a:spLocks noGrp="1"/>
          </p:cNvSpPr>
          <p:nvPr>
            <p:ph type="pic" sz="quarter" idx="13"/>
          </p:nvPr>
        </p:nvSpPr>
        <p:spPr>
          <a:xfrm>
            <a:off x="7340465" y="1245261"/>
            <a:ext cx="1439998" cy="1177781"/>
          </a:xfrm>
          <a:prstGeom prst="rect">
            <a:avLst/>
          </a:prstGeom>
          <a:solidFill>
            <a:schemeClr val="bg1">
              <a:lumMod val="85000"/>
            </a:schemeClr>
          </a:solidFill>
        </p:spPr>
        <p:txBody>
          <a:bodyPr vert="horz"/>
          <a:lstStyle>
            <a:lvl1pPr marL="0" indent="0">
              <a:buFontTx/>
              <a:buNone/>
              <a:defRPr sz="1200" b="0" i="0">
                <a:latin typeface="Verdana"/>
                <a:cs typeface="Verdana"/>
              </a:defRPr>
            </a:lvl1pPr>
          </a:lstStyle>
          <a:p>
            <a:endParaRPr lang="en-US" dirty="0"/>
          </a:p>
        </p:txBody>
      </p:sp>
      <p:sp>
        <p:nvSpPr>
          <p:cNvPr id="4" name="Slide Number Placeholder 3"/>
          <p:cNvSpPr>
            <a:spLocks noGrp="1"/>
          </p:cNvSpPr>
          <p:nvPr>
            <p:ph type="sldNum" sz="quarter" idx="14"/>
          </p:nvPr>
        </p:nvSpPr>
        <p:spPr/>
        <p:txBody>
          <a:bodyPr/>
          <a:lstStyle/>
          <a:p>
            <a:fld id="{218B9C4F-B695-C54C-924B-61748EE6A7C5}" type="slidenum">
              <a:rPr lang="en-US" smtClean="0"/>
              <a:pPr/>
              <a:t>‹#›</a:t>
            </a:fld>
            <a:endParaRPr lang="en-US" dirty="0"/>
          </a:p>
        </p:txBody>
      </p:sp>
    </p:spTree>
    <p:extLst>
      <p:ext uri="{BB962C8B-B14F-4D97-AF65-F5344CB8AC3E}">
        <p14:creationId xmlns:p14="http://schemas.microsoft.com/office/powerpoint/2010/main" val="3878515925"/>
      </p:ext>
    </p:extLst>
  </p:cSld>
  <p:clrMapOvr>
    <a:masterClrMapping/>
  </p:clrMapOvr>
  <mc:AlternateContent xmlns:mc="http://schemas.openxmlformats.org/markup-compatibility/2006">
    <mc:Choice xmlns:p14="http://schemas.microsoft.com/office/powerpoint/2010/main" Requires="p14">
      <p:transition spd="slow" p14:dur="1500" advClick="0" advTm="6000">
        <p:fade/>
      </p:transition>
    </mc:Choice>
    <mc:Fallback>
      <p:transition spd="slow" advClick="0" advTm="6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B Text and multiple pictures">
    <p:spTree>
      <p:nvGrpSpPr>
        <p:cNvPr id="1" name=""/>
        <p:cNvGrpSpPr/>
        <p:nvPr/>
      </p:nvGrpSpPr>
      <p:grpSpPr>
        <a:xfrm>
          <a:off x="0" y="0"/>
          <a:ext cx="0" cy="0"/>
          <a:chOff x="0" y="0"/>
          <a:chExt cx="0" cy="0"/>
        </a:xfrm>
      </p:grpSpPr>
      <p:sp>
        <p:nvSpPr>
          <p:cNvPr id="3" name="Text Placeholder 4"/>
          <p:cNvSpPr>
            <a:spLocks noGrp="1"/>
          </p:cNvSpPr>
          <p:nvPr>
            <p:ph type="body" sz="quarter" idx="10" hasCustomPrompt="1"/>
          </p:nvPr>
        </p:nvSpPr>
        <p:spPr>
          <a:xfrm>
            <a:off x="677866" y="2958265"/>
            <a:ext cx="4370400" cy="2501148"/>
          </a:xfrm>
          <a:prstGeom prst="rect">
            <a:avLst/>
          </a:prstGeom>
        </p:spPr>
        <p:txBody>
          <a:bodyPr vert="horz"/>
          <a:lstStyle>
            <a:lvl1pPr marL="0" indent="0">
              <a:lnSpc>
                <a:spcPts val="2400"/>
              </a:lnSpc>
              <a:spcBef>
                <a:spcPts val="0"/>
              </a:spcBef>
              <a:buFontTx/>
              <a:buNone/>
              <a:defRPr sz="1700" baseline="0">
                <a:latin typeface="Verdana"/>
              </a:defRPr>
            </a:lvl1pPr>
          </a:lstStyle>
          <a:p>
            <a:pPr lvl="0"/>
            <a:r>
              <a:rPr lang="en-AU" dirty="0" smtClean="0"/>
              <a:t>Text (Verdana Regular)</a:t>
            </a:r>
          </a:p>
          <a:p>
            <a:pPr lvl="0"/>
            <a:r>
              <a:rPr lang="en-AU" dirty="0" smtClean="0"/>
              <a:t>et </a:t>
            </a:r>
            <a:r>
              <a:rPr lang="en-AU" dirty="0" err="1" smtClean="0"/>
              <a:t>velicibus</a:t>
            </a:r>
            <a:r>
              <a:rPr lang="en-AU" dirty="0" smtClean="0"/>
              <a:t> el et </a:t>
            </a:r>
            <a:r>
              <a:rPr lang="en-AU" dirty="0" err="1" smtClean="0"/>
              <a:t>magnatet</a:t>
            </a:r>
            <a:r>
              <a:rPr lang="en-AU" dirty="0" smtClean="0"/>
              <a:t> am, </a:t>
            </a:r>
            <a:r>
              <a:rPr lang="en-AU" dirty="0" err="1" smtClean="0"/>
              <a:t>laborru</a:t>
            </a:r>
            <a:r>
              <a:rPr lang="en-AU" dirty="0" smtClean="0"/>
              <a:t> </a:t>
            </a:r>
            <a:r>
              <a:rPr lang="en-AU" dirty="0" err="1" smtClean="0"/>
              <a:t>mendips</a:t>
            </a:r>
            <a:r>
              <a:rPr lang="en-AU" dirty="0" smtClean="0"/>
              <a:t> </a:t>
            </a:r>
            <a:r>
              <a:rPr lang="en-AU" dirty="0" err="1" smtClean="0"/>
              <a:t>apieni</a:t>
            </a:r>
            <a:r>
              <a:rPr lang="en-AU" dirty="0" smtClean="0"/>
              <a:t> </a:t>
            </a:r>
            <a:r>
              <a:rPr lang="en-AU" dirty="0" err="1" smtClean="0"/>
              <a:t>omnimporibus</a:t>
            </a:r>
            <a:r>
              <a:rPr lang="en-AU" dirty="0" smtClean="0"/>
              <a:t> et </a:t>
            </a:r>
            <a:r>
              <a:rPr lang="en-AU" dirty="0" err="1" smtClean="0"/>
              <a:t>perepellut</a:t>
            </a:r>
            <a:r>
              <a:rPr lang="en-AU" dirty="0" smtClean="0"/>
              <a:t> </a:t>
            </a:r>
            <a:r>
              <a:rPr lang="en-AU" dirty="0" err="1" smtClean="0"/>
              <a:t>adis</a:t>
            </a:r>
            <a:r>
              <a:rPr lang="en-AU" dirty="0" smtClean="0"/>
              <a:t> </a:t>
            </a:r>
            <a:r>
              <a:rPr lang="en-AU" dirty="0" err="1" smtClean="0"/>
              <a:t>sequi</a:t>
            </a:r>
            <a:r>
              <a:rPr lang="en-AU" dirty="0" smtClean="0"/>
              <a:t> </a:t>
            </a:r>
            <a:r>
              <a:rPr lang="en-AU" dirty="0" err="1" smtClean="0"/>
              <a:t>cus</a:t>
            </a:r>
            <a:r>
              <a:rPr lang="en-AU" dirty="0" smtClean="0"/>
              <a:t> et </a:t>
            </a:r>
            <a:r>
              <a:rPr lang="en-AU" dirty="0" err="1" smtClean="0"/>
              <a:t>aliquid</a:t>
            </a:r>
            <a:r>
              <a:rPr lang="en-AU" dirty="0" smtClean="0"/>
              <a:t> </a:t>
            </a:r>
            <a:r>
              <a:rPr lang="en-AU" dirty="0" err="1" smtClean="0"/>
              <a:t>molorere</a:t>
            </a:r>
            <a:r>
              <a:rPr lang="en-AU" dirty="0" smtClean="0"/>
              <a:t>, </a:t>
            </a:r>
            <a:r>
              <a:rPr lang="en-AU" dirty="0" err="1" smtClean="0"/>
              <a:t>cullaut</a:t>
            </a:r>
            <a:r>
              <a:rPr lang="en-AU" dirty="0" smtClean="0"/>
              <a:t> </a:t>
            </a:r>
            <a:r>
              <a:rPr lang="en-AU" dirty="0" err="1" smtClean="0"/>
              <a:t>adion</a:t>
            </a:r>
            <a:r>
              <a:rPr lang="en-AU" dirty="0" smtClean="0"/>
              <a:t> </a:t>
            </a:r>
            <a:r>
              <a:rPr lang="en-AU" dirty="0" err="1" smtClean="0"/>
              <a:t>est</a:t>
            </a:r>
            <a:r>
              <a:rPr lang="en-AU" dirty="0" smtClean="0"/>
              <a:t> </a:t>
            </a:r>
            <a:r>
              <a:rPr lang="en-AU" dirty="0" err="1" smtClean="0"/>
              <a:t>magnimp</a:t>
            </a:r>
            <a:r>
              <a:rPr lang="en-AU" dirty="0" smtClean="0"/>
              <a:t> </a:t>
            </a:r>
            <a:r>
              <a:rPr lang="en-AU" dirty="0" err="1" smtClean="0"/>
              <a:t>oremporibus</a:t>
            </a:r>
            <a:r>
              <a:rPr lang="en-AU" dirty="0" smtClean="0"/>
              <a:t>, </a:t>
            </a:r>
            <a:r>
              <a:rPr lang="en-AU" dirty="0" err="1" smtClean="0"/>
              <a:t>conem</a:t>
            </a:r>
            <a:r>
              <a:rPr lang="en-AU" dirty="0" smtClean="0"/>
              <a:t> </a:t>
            </a:r>
            <a:r>
              <a:rPr lang="en-AU" dirty="0" err="1" smtClean="0"/>
              <a:t>etur</a:t>
            </a:r>
            <a:r>
              <a:rPr lang="en-AU" dirty="0" smtClean="0"/>
              <a:t> </a:t>
            </a:r>
            <a:r>
              <a:rPr lang="en-AU" dirty="0" err="1" smtClean="0"/>
              <a:t>Adit</a:t>
            </a:r>
            <a:r>
              <a:rPr lang="en-AU" dirty="0" smtClean="0"/>
              <a:t> </a:t>
            </a:r>
            <a:r>
              <a:rPr lang="en-AU" dirty="0" err="1" smtClean="0"/>
              <a:t>eatas</a:t>
            </a:r>
            <a:r>
              <a:rPr lang="en-AU" dirty="0" smtClean="0"/>
              <a:t> re </a:t>
            </a:r>
            <a:r>
              <a:rPr lang="en-AU" dirty="0" err="1" smtClean="0"/>
              <a:t>nectoruntevelictatem</a:t>
            </a:r>
            <a:r>
              <a:rPr lang="en-AU" dirty="0" smtClean="0"/>
              <a:t> </a:t>
            </a:r>
            <a:r>
              <a:rPr lang="en-AU" dirty="0" err="1" smtClean="0"/>
              <a:t>quaeperum</a:t>
            </a:r>
            <a:endParaRPr lang="en-AU" dirty="0" smtClean="0"/>
          </a:p>
        </p:txBody>
      </p:sp>
      <p:sp>
        <p:nvSpPr>
          <p:cNvPr id="7" name="Title 6"/>
          <p:cNvSpPr>
            <a:spLocks noGrp="1"/>
          </p:cNvSpPr>
          <p:nvPr>
            <p:ph type="title" hasCustomPrompt="1"/>
          </p:nvPr>
        </p:nvSpPr>
        <p:spPr>
          <a:xfrm>
            <a:off x="677866" y="1245262"/>
            <a:ext cx="4370400" cy="1177781"/>
          </a:xfrm>
          <a:prstGeom prst="rect">
            <a:avLst/>
          </a:prstGeom>
        </p:spPr>
        <p:txBody>
          <a:bodyPr vert="horz"/>
          <a:lstStyle>
            <a:lvl1pPr algn="l">
              <a:defRPr sz="3600" b="1" i="0">
                <a:solidFill>
                  <a:srgbClr val="009AC7"/>
                </a:solidFill>
                <a:latin typeface="Verdana"/>
                <a:cs typeface="Verdana"/>
              </a:defRPr>
            </a:lvl1pPr>
          </a:lstStyle>
          <a:p>
            <a:r>
              <a:rPr lang="en-AU" sz="3600" dirty="0" smtClean="0"/>
              <a:t>Headline </a:t>
            </a:r>
            <a:br>
              <a:rPr lang="en-AU" sz="3600" dirty="0" smtClean="0"/>
            </a:br>
            <a:r>
              <a:rPr lang="en-AU" sz="3600" dirty="0" smtClean="0"/>
              <a:t>(Verdana Bold)</a:t>
            </a:r>
            <a:endParaRPr lang="en-US" sz="3600" dirty="0"/>
          </a:p>
        </p:txBody>
      </p:sp>
      <p:sp>
        <p:nvSpPr>
          <p:cNvPr id="9" name="Picture Placeholder 8"/>
          <p:cNvSpPr>
            <a:spLocks noGrp="1"/>
          </p:cNvSpPr>
          <p:nvPr>
            <p:ph type="pic" sz="quarter" idx="11"/>
          </p:nvPr>
        </p:nvSpPr>
        <p:spPr>
          <a:xfrm>
            <a:off x="5684463" y="1245262"/>
            <a:ext cx="3096000" cy="2664237"/>
          </a:xfrm>
          <a:prstGeom prst="rect">
            <a:avLst/>
          </a:prstGeom>
          <a:solidFill>
            <a:schemeClr val="bg1">
              <a:lumMod val="85000"/>
            </a:schemeClr>
          </a:solidFill>
        </p:spPr>
        <p:txBody>
          <a:bodyPr vert="horz"/>
          <a:lstStyle>
            <a:lvl1pPr marL="0" indent="0">
              <a:buFontTx/>
              <a:buNone/>
              <a:defRPr sz="1200" b="0" i="0">
                <a:latin typeface="Verdana"/>
                <a:cs typeface="Verdana"/>
              </a:defRPr>
            </a:lvl1pPr>
          </a:lstStyle>
          <a:p>
            <a:endParaRPr lang="en-US" dirty="0"/>
          </a:p>
        </p:txBody>
      </p:sp>
      <p:sp>
        <p:nvSpPr>
          <p:cNvPr id="5" name="Picture Placeholder 8"/>
          <p:cNvSpPr>
            <a:spLocks noGrp="1"/>
          </p:cNvSpPr>
          <p:nvPr>
            <p:ph type="pic" sz="quarter" idx="12"/>
          </p:nvPr>
        </p:nvSpPr>
        <p:spPr>
          <a:xfrm>
            <a:off x="5684463" y="4192788"/>
            <a:ext cx="1439998" cy="1266626"/>
          </a:xfrm>
          <a:prstGeom prst="rect">
            <a:avLst/>
          </a:prstGeom>
          <a:solidFill>
            <a:schemeClr val="bg1">
              <a:lumMod val="85000"/>
            </a:schemeClr>
          </a:solidFill>
        </p:spPr>
        <p:txBody>
          <a:bodyPr vert="horz"/>
          <a:lstStyle>
            <a:lvl1pPr marL="0" indent="0">
              <a:buFontTx/>
              <a:buNone/>
              <a:defRPr sz="1200" b="0" i="0">
                <a:latin typeface="Verdana"/>
                <a:cs typeface="Verdana"/>
              </a:defRPr>
            </a:lvl1pPr>
          </a:lstStyle>
          <a:p>
            <a:endParaRPr lang="en-US" dirty="0"/>
          </a:p>
        </p:txBody>
      </p:sp>
      <p:sp>
        <p:nvSpPr>
          <p:cNvPr id="6" name="Picture Placeholder 8"/>
          <p:cNvSpPr>
            <a:spLocks noGrp="1"/>
          </p:cNvSpPr>
          <p:nvPr>
            <p:ph type="pic" sz="quarter" idx="13"/>
          </p:nvPr>
        </p:nvSpPr>
        <p:spPr>
          <a:xfrm>
            <a:off x="7340465" y="4192788"/>
            <a:ext cx="1439998" cy="1266626"/>
          </a:xfrm>
          <a:prstGeom prst="rect">
            <a:avLst/>
          </a:prstGeom>
          <a:solidFill>
            <a:schemeClr val="bg1">
              <a:lumMod val="85000"/>
            </a:schemeClr>
          </a:solidFill>
        </p:spPr>
        <p:txBody>
          <a:bodyPr vert="horz"/>
          <a:lstStyle>
            <a:lvl1pPr marL="0" indent="0">
              <a:buFontTx/>
              <a:buNone/>
              <a:defRPr sz="1200" b="0" i="0">
                <a:latin typeface="Verdana"/>
                <a:cs typeface="Verdana"/>
              </a:defRPr>
            </a:lvl1pPr>
          </a:lstStyle>
          <a:p>
            <a:endParaRPr lang="en-US" dirty="0"/>
          </a:p>
        </p:txBody>
      </p:sp>
      <p:sp>
        <p:nvSpPr>
          <p:cNvPr id="4" name="Slide Number Placeholder 3"/>
          <p:cNvSpPr>
            <a:spLocks noGrp="1"/>
          </p:cNvSpPr>
          <p:nvPr>
            <p:ph type="sldNum" sz="quarter" idx="14"/>
          </p:nvPr>
        </p:nvSpPr>
        <p:spPr/>
        <p:txBody>
          <a:bodyPr/>
          <a:lstStyle/>
          <a:p>
            <a:fld id="{218B9C4F-B695-C54C-924B-61748EE6A7C5}" type="slidenum">
              <a:rPr lang="en-US" smtClean="0"/>
              <a:pPr/>
              <a:t>‹#›</a:t>
            </a:fld>
            <a:endParaRPr lang="en-US" dirty="0"/>
          </a:p>
        </p:txBody>
      </p:sp>
    </p:spTree>
    <p:extLst>
      <p:ext uri="{BB962C8B-B14F-4D97-AF65-F5344CB8AC3E}">
        <p14:creationId xmlns:p14="http://schemas.microsoft.com/office/powerpoint/2010/main" val="257401559"/>
      </p:ext>
    </p:extLst>
  </p:cSld>
  <p:clrMapOvr>
    <a:masterClrMapping/>
  </p:clrMapOvr>
  <mc:AlternateContent xmlns:mc="http://schemas.openxmlformats.org/markup-compatibility/2006">
    <mc:Choice xmlns:p14="http://schemas.microsoft.com/office/powerpoint/2010/main" Requires="p14">
      <p:transition spd="slow" p14:dur="1500" advClick="0" advTm="6000">
        <p:fade/>
      </p:transition>
    </mc:Choice>
    <mc:Fallback>
      <p:transition spd="slow" advClick="0" advTm="6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A Multiple pictures">
    <p:spTree>
      <p:nvGrpSpPr>
        <p:cNvPr id="1" name=""/>
        <p:cNvGrpSpPr/>
        <p:nvPr/>
      </p:nvGrpSpPr>
      <p:grpSpPr>
        <a:xfrm>
          <a:off x="0" y="0"/>
          <a:ext cx="0" cy="0"/>
          <a:chOff x="0" y="0"/>
          <a:chExt cx="0" cy="0"/>
        </a:xfrm>
      </p:grpSpPr>
      <p:sp>
        <p:nvSpPr>
          <p:cNvPr id="8" name="Picture Placeholder 8"/>
          <p:cNvSpPr>
            <a:spLocks noGrp="1"/>
          </p:cNvSpPr>
          <p:nvPr>
            <p:ph type="pic" sz="quarter" idx="14"/>
          </p:nvPr>
        </p:nvSpPr>
        <p:spPr>
          <a:xfrm>
            <a:off x="671512" y="1245262"/>
            <a:ext cx="4379913" cy="2664237"/>
          </a:xfrm>
          <a:prstGeom prst="rect">
            <a:avLst/>
          </a:prstGeom>
          <a:solidFill>
            <a:schemeClr val="bg1">
              <a:lumMod val="85000"/>
            </a:schemeClr>
          </a:solidFill>
        </p:spPr>
        <p:txBody>
          <a:bodyPr vert="horz"/>
          <a:lstStyle>
            <a:lvl1pPr marL="0" indent="0">
              <a:buFontTx/>
              <a:buNone/>
              <a:defRPr sz="1200" b="0" i="0">
                <a:latin typeface="Verdana"/>
                <a:cs typeface="Verdana"/>
              </a:defRPr>
            </a:lvl1pPr>
          </a:lstStyle>
          <a:p>
            <a:endParaRPr lang="en-US" dirty="0"/>
          </a:p>
        </p:txBody>
      </p:sp>
      <p:sp>
        <p:nvSpPr>
          <p:cNvPr id="10" name="Picture Placeholder 8"/>
          <p:cNvSpPr>
            <a:spLocks noGrp="1"/>
          </p:cNvSpPr>
          <p:nvPr>
            <p:ph type="pic" sz="quarter" idx="15"/>
          </p:nvPr>
        </p:nvSpPr>
        <p:spPr>
          <a:xfrm>
            <a:off x="671511" y="4192788"/>
            <a:ext cx="2052000" cy="1266626"/>
          </a:xfrm>
          <a:prstGeom prst="rect">
            <a:avLst/>
          </a:prstGeom>
          <a:solidFill>
            <a:schemeClr val="bg1">
              <a:lumMod val="85000"/>
            </a:schemeClr>
          </a:solidFill>
        </p:spPr>
        <p:txBody>
          <a:bodyPr vert="horz"/>
          <a:lstStyle>
            <a:lvl1pPr marL="0" indent="0">
              <a:buFontTx/>
              <a:buNone/>
              <a:defRPr sz="1200" b="0" i="0">
                <a:latin typeface="Verdana"/>
                <a:cs typeface="Verdana"/>
              </a:defRPr>
            </a:lvl1pPr>
          </a:lstStyle>
          <a:p>
            <a:endParaRPr lang="en-US" dirty="0"/>
          </a:p>
        </p:txBody>
      </p:sp>
      <p:sp>
        <p:nvSpPr>
          <p:cNvPr id="13" name="Picture Placeholder 8"/>
          <p:cNvSpPr>
            <a:spLocks noGrp="1"/>
          </p:cNvSpPr>
          <p:nvPr>
            <p:ph type="pic" sz="quarter" idx="16"/>
          </p:nvPr>
        </p:nvSpPr>
        <p:spPr>
          <a:xfrm>
            <a:off x="2999425" y="4192788"/>
            <a:ext cx="2052000" cy="1266626"/>
          </a:xfrm>
          <a:prstGeom prst="rect">
            <a:avLst/>
          </a:prstGeom>
          <a:solidFill>
            <a:schemeClr val="bg1">
              <a:lumMod val="85000"/>
            </a:schemeClr>
          </a:solidFill>
        </p:spPr>
        <p:txBody>
          <a:bodyPr vert="horz"/>
          <a:lstStyle>
            <a:lvl1pPr marL="0" indent="0">
              <a:buFontTx/>
              <a:buNone/>
              <a:defRPr sz="1200" b="0" i="0">
                <a:latin typeface="Verdana"/>
                <a:cs typeface="Verdana"/>
              </a:defRPr>
            </a:lvl1pPr>
          </a:lstStyle>
          <a:p>
            <a:endParaRPr lang="en-US" dirty="0"/>
          </a:p>
        </p:txBody>
      </p:sp>
      <p:sp>
        <p:nvSpPr>
          <p:cNvPr id="11" name="Picture Placeholder 8"/>
          <p:cNvSpPr>
            <a:spLocks noGrp="1"/>
          </p:cNvSpPr>
          <p:nvPr>
            <p:ph type="pic" sz="quarter" idx="11"/>
          </p:nvPr>
        </p:nvSpPr>
        <p:spPr>
          <a:xfrm>
            <a:off x="5684463" y="1245262"/>
            <a:ext cx="3096000" cy="5612738"/>
          </a:xfrm>
          <a:prstGeom prst="rect">
            <a:avLst/>
          </a:prstGeom>
          <a:solidFill>
            <a:schemeClr val="bg1">
              <a:lumMod val="85000"/>
            </a:schemeClr>
          </a:solidFill>
        </p:spPr>
        <p:txBody>
          <a:bodyPr vert="horz"/>
          <a:lstStyle>
            <a:lvl1pPr marL="0" indent="0">
              <a:buFontTx/>
              <a:buNone/>
              <a:defRPr sz="1200" b="0" i="0">
                <a:latin typeface="Verdana"/>
                <a:cs typeface="Verdana"/>
              </a:defRPr>
            </a:lvl1pPr>
          </a:lstStyle>
          <a:p>
            <a:endParaRPr lang="en-US" dirty="0"/>
          </a:p>
        </p:txBody>
      </p:sp>
      <p:sp>
        <p:nvSpPr>
          <p:cNvPr id="3" name="Slide Number Placeholder 2"/>
          <p:cNvSpPr>
            <a:spLocks noGrp="1"/>
          </p:cNvSpPr>
          <p:nvPr>
            <p:ph type="sldNum" sz="quarter" idx="17"/>
          </p:nvPr>
        </p:nvSpPr>
        <p:spPr/>
        <p:txBody>
          <a:bodyPr/>
          <a:lstStyle/>
          <a:p>
            <a:fld id="{218B9C4F-B695-C54C-924B-61748EE6A7C5}" type="slidenum">
              <a:rPr lang="en-US" smtClean="0"/>
              <a:pPr/>
              <a:t>‹#›</a:t>
            </a:fld>
            <a:endParaRPr lang="en-US" dirty="0"/>
          </a:p>
        </p:txBody>
      </p:sp>
    </p:spTree>
    <p:extLst>
      <p:ext uri="{BB962C8B-B14F-4D97-AF65-F5344CB8AC3E}">
        <p14:creationId xmlns:p14="http://schemas.microsoft.com/office/powerpoint/2010/main" val="3524803463"/>
      </p:ext>
    </p:extLst>
  </p:cSld>
  <p:clrMapOvr>
    <a:masterClrMapping/>
  </p:clrMapOvr>
  <mc:AlternateContent xmlns:mc="http://schemas.openxmlformats.org/markup-compatibility/2006">
    <mc:Choice xmlns:p14="http://schemas.microsoft.com/office/powerpoint/2010/main" Requires="p14">
      <p:transition spd="slow" p14:dur="1500" advClick="0" advTm="6000">
        <p:fade/>
      </p:transition>
    </mc:Choice>
    <mc:Fallback>
      <p:transition spd="slow" advClick="0" advTm="6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B Multiple pictures">
    <p:spTree>
      <p:nvGrpSpPr>
        <p:cNvPr id="1" name=""/>
        <p:cNvGrpSpPr/>
        <p:nvPr/>
      </p:nvGrpSpPr>
      <p:grpSpPr>
        <a:xfrm>
          <a:off x="0" y="0"/>
          <a:ext cx="0" cy="0"/>
          <a:chOff x="0" y="0"/>
          <a:chExt cx="0" cy="0"/>
        </a:xfrm>
      </p:grpSpPr>
      <p:sp>
        <p:nvSpPr>
          <p:cNvPr id="9" name="Picture Placeholder 8"/>
          <p:cNvSpPr>
            <a:spLocks noGrp="1"/>
          </p:cNvSpPr>
          <p:nvPr>
            <p:ph type="pic" sz="quarter" idx="11"/>
          </p:nvPr>
        </p:nvSpPr>
        <p:spPr>
          <a:xfrm>
            <a:off x="5684463" y="1245262"/>
            <a:ext cx="3096000" cy="2664237"/>
          </a:xfrm>
          <a:prstGeom prst="rect">
            <a:avLst/>
          </a:prstGeom>
          <a:solidFill>
            <a:schemeClr val="bg1">
              <a:lumMod val="85000"/>
            </a:schemeClr>
          </a:solidFill>
        </p:spPr>
        <p:txBody>
          <a:bodyPr vert="horz"/>
          <a:lstStyle>
            <a:lvl1pPr marL="0" indent="0">
              <a:buFontTx/>
              <a:buNone/>
              <a:defRPr sz="1200" b="0" i="0">
                <a:latin typeface="Verdana"/>
                <a:cs typeface="Verdana"/>
              </a:defRPr>
            </a:lvl1pPr>
          </a:lstStyle>
          <a:p>
            <a:endParaRPr lang="en-US" dirty="0"/>
          </a:p>
        </p:txBody>
      </p:sp>
      <p:sp>
        <p:nvSpPr>
          <p:cNvPr id="5" name="Picture Placeholder 8"/>
          <p:cNvSpPr>
            <a:spLocks noGrp="1"/>
          </p:cNvSpPr>
          <p:nvPr>
            <p:ph type="pic" sz="quarter" idx="12"/>
          </p:nvPr>
        </p:nvSpPr>
        <p:spPr>
          <a:xfrm>
            <a:off x="5684463" y="4192788"/>
            <a:ext cx="1439998" cy="1266626"/>
          </a:xfrm>
          <a:prstGeom prst="rect">
            <a:avLst/>
          </a:prstGeom>
          <a:solidFill>
            <a:schemeClr val="bg1">
              <a:lumMod val="85000"/>
            </a:schemeClr>
          </a:solidFill>
        </p:spPr>
        <p:txBody>
          <a:bodyPr vert="horz"/>
          <a:lstStyle>
            <a:lvl1pPr marL="0" indent="0">
              <a:buFontTx/>
              <a:buNone/>
              <a:defRPr sz="1200" b="0" i="0">
                <a:latin typeface="Verdana"/>
                <a:cs typeface="Verdana"/>
              </a:defRPr>
            </a:lvl1pPr>
          </a:lstStyle>
          <a:p>
            <a:endParaRPr lang="en-US" dirty="0"/>
          </a:p>
        </p:txBody>
      </p:sp>
      <p:sp>
        <p:nvSpPr>
          <p:cNvPr id="6" name="Picture Placeholder 8"/>
          <p:cNvSpPr>
            <a:spLocks noGrp="1"/>
          </p:cNvSpPr>
          <p:nvPr>
            <p:ph type="pic" sz="quarter" idx="13"/>
          </p:nvPr>
        </p:nvSpPr>
        <p:spPr>
          <a:xfrm>
            <a:off x="7340465" y="4192788"/>
            <a:ext cx="1439998" cy="1266626"/>
          </a:xfrm>
          <a:prstGeom prst="rect">
            <a:avLst/>
          </a:prstGeom>
          <a:solidFill>
            <a:schemeClr val="bg1">
              <a:lumMod val="85000"/>
            </a:schemeClr>
          </a:solidFill>
        </p:spPr>
        <p:txBody>
          <a:bodyPr vert="horz"/>
          <a:lstStyle>
            <a:lvl1pPr marL="0" indent="0">
              <a:buFontTx/>
              <a:buNone/>
              <a:defRPr sz="1200" b="0" i="0">
                <a:latin typeface="Verdana"/>
                <a:cs typeface="Verdana"/>
              </a:defRPr>
            </a:lvl1pPr>
          </a:lstStyle>
          <a:p>
            <a:endParaRPr lang="en-US" dirty="0"/>
          </a:p>
        </p:txBody>
      </p:sp>
      <p:sp>
        <p:nvSpPr>
          <p:cNvPr id="8" name="Picture Placeholder 8"/>
          <p:cNvSpPr>
            <a:spLocks noGrp="1"/>
          </p:cNvSpPr>
          <p:nvPr>
            <p:ph type="pic" sz="quarter" idx="14"/>
          </p:nvPr>
        </p:nvSpPr>
        <p:spPr>
          <a:xfrm>
            <a:off x="671512" y="1245262"/>
            <a:ext cx="4379913" cy="2664237"/>
          </a:xfrm>
          <a:prstGeom prst="rect">
            <a:avLst/>
          </a:prstGeom>
          <a:solidFill>
            <a:schemeClr val="bg1">
              <a:lumMod val="85000"/>
            </a:schemeClr>
          </a:solidFill>
        </p:spPr>
        <p:txBody>
          <a:bodyPr vert="horz"/>
          <a:lstStyle>
            <a:lvl1pPr marL="0" indent="0">
              <a:buFontTx/>
              <a:buNone/>
              <a:defRPr sz="1200" b="0" i="0">
                <a:latin typeface="Verdana"/>
                <a:cs typeface="Verdana"/>
              </a:defRPr>
            </a:lvl1pPr>
          </a:lstStyle>
          <a:p>
            <a:endParaRPr lang="en-US" dirty="0"/>
          </a:p>
        </p:txBody>
      </p:sp>
      <p:sp>
        <p:nvSpPr>
          <p:cNvPr id="10" name="Picture Placeholder 8"/>
          <p:cNvSpPr>
            <a:spLocks noGrp="1"/>
          </p:cNvSpPr>
          <p:nvPr>
            <p:ph type="pic" sz="quarter" idx="15"/>
          </p:nvPr>
        </p:nvSpPr>
        <p:spPr>
          <a:xfrm>
            <a:off x="671511" y="4192788"/>
            <a:ext cx="2052000" cy="1266626"/>
          </a:xfrm>
          <a:prstGeom prst="rect">
            <a:avLst/>
          </a:prstGeom>
          <a:solidFill>
            <a:schemeClr val="bg1">
              <a:lumMod val="85000"/>
            </a:schemeClr>
          </a:solidFill>
        </p:spPr>
        <p:txBody>
          <a:bodyPr vert="horz"/>
          <a:lstStyle>
            <a:lvl1pPr marL="0" indent="0">
              <a:buFontTx/>
              <a:buNone/>
              <a:defRPr sz="1200" b="0" i="0">
                <a:latin typeface="Verdana"/>
                <a:cs typeface="Verdana"/>
              </a:defRPr>
            </a:lvl1pPr>
          </a:lstStyle>
          <a:p>
            <a:endParaRPr lang="en-US" dirty="0"/>
          </a:p>
        </p:txBody>
      </p:sp>
      <p:sp>
        <p:nvSpPr>
          <p:cNvPr id="13" name="Picture Placeholder 8"/>
          <p:cNvSpPr>
            <a:spLocks noGrp="1"/>
          </p:cNvSpPr>
          <p:nvPr>
            <p:ph type="pic" sz="quarter" idx="16"/>
          </p:nvPr>
        </p:nvSpPr>
        <p:spPr>
          <a:xfrm>
            <a:off x="2999425" y="4192788"/>
            <a:ext cx="2052000" cy="1266626"/>
          </a:xfrm>
          <a:prstGeom prst="rect">
            <a:avLst/>
          </a:prstGeom>
          <a:solidFill>
            <a:schemeClr val="bg1">
              <a:lumMod val="85000"/>
            </a:schemeClr>
          </a:solidFill>
        </p:spPr>
        <p:txBody>
          <a:bodyPr vert="horz"/>
          <a:lstStyle>
            <a:lvl1pPr marL="0" indent="0">
              <a:buFontTx/>
              <a:buNone/>
              <a:defRPr sz="1200" b="0" i="0">
                <a:latin typeface="Verdana"/>
                <a:cs typeface="Verdana"/>
              </a:defRPr>
            </a:lvl1pPr>
          </a:lstStyle>
          <a:p>
            <a:endParaRPr lang="en-US" dirty="0"/>
          </a:p>
        </p:txBody>
      </p:sp>
      <p:sp>
        <p:nvSpPr>
          <p:cNvPr id="3" name="Slide Number Placeholder 2"/>
          <p:cNvSpPr>
            <a:spLocks noGrp="1"/>
          </p:cNvSpPr>
          <p:nvPr>
            <p:ph type="sldNum" sz="quarter" idx="17"/>
          </p:nvPr>
        </p:nvSpPr>
        <p:spPr/>
        <p:txBody>
          <a:bodyPr/>
          <a:lstStyle/>
          <a:p>
            <a:fld id="{218B9C4F-B695-C54C-924B-61748EE6A7C5}" type="slidenum">
              <a:rPr lang="en-US" smtClean="0"/>
              <a:pPr/>
              <a:t>‹#›</a:t>
            </a:fld>
            <a:endParaRPr lang="en-US" dirty="0"/>
          </a:p>
        </p:txBody>
      </p:sp>
    </p:spTree>
    <p:extLst>
      <p:ext uri="{BB962C8B-B14F-4D97-AF65-F5344CB8AC3E}">
        <p14:creationId xmlns:p14="http://schemas.microsoft.com/office/powerpoint/2010/main" val="2253353866"/>
      </p:ext>
    </p:extLst>
  </p:cSld>
  <p:clrMapOvr>
    <a:masterClrMapping/>
  </p:clrMapOvr>
  <mc:AlternateContent xmlns:mc="http://schemas.openxmlformats.org/markup-compatibility/2006">
    <mc:Choice xmlns:p14="http://schemas.microsoft.com/office/powerpoint/2010/main" Requires="p14">
      <p:transition spd="slow" p14:dur="1500" advClick="0" advTm="6000">
        <p:fade/>
      </p:transition>
    </mc:Choice>
    <mc:Fallback>
      <p:transition spd="slow" advClick="0" advTm="6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A Full picture">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18B9C4F-B695-C54C-924B-61748EE6A7C5}" type="slidenum">
              <a:rPr lang="en-US" smtClean="0"/>
              <a:pPr/>
              <a:t>‹#›</a:t>
            </a:fld>
            <a:endParaRPr lang="en-US" dirty="0"/>
          </a:p>
        </p:txBody>
      </p:sp>
      <p:sp>
        <p:nvSpPr>
          <p:cNvPr id="9" name="Picture Placeholder 8"/>
          <p:cNvSpPr>
            <a:spLocks noGrp="1"/>
          </p:cNvSpPr>
          <p:nvPr>
            <p:ph type="pic" sz="quarter" idx="11"/>
          </p:nvPr>
        </p:nvSpPr>
        <p:spPr>
          <a:xfrm>
            <a:off x="660400" y="1245262"/>
            <a:ext cx="8120063" cy="5612738"/>
          </a:xfrm>
          <a:prstGeom prst="rect">
            <a:avLst/>
          </a:prstGeom>
          <a:solidFill>
            <a:schemeClr val="bg1">
              <a:lumMod val="85000"/>
            </a:schemeClr>
          </a:solidFill>
        </p:spPr>
        <p:txBody>
          <a:bodyPr vert="horz"/>
          <a:lstStyle>
            <a:lvl1pPr marL="0" indent="0">
              <a:buFontTx/>
              <a:buNone/>
              <a:defRPr sz="1200" b="0" i="0">
                <a:latin typeface="Verdana"/>
                <a:cs typeface="Verdana"/>
              </a:defRPr>
            </a:lvl1pPr>
          </a:lstStyle>
          <a:p>
            <a:endParaRPr lang="en-US" dirty="0"/>
          </a:p>
        </p:txBody>
      </p:sp>
    </p:spTree>
    <p:extLst>
      <p:ext uri="{BB962C8B-B14F-4D97-AF65-F5344CB8AC3E}">
        <p14:creationId xmlns:p14="http://schemas.microsoft.com/office/powerpoint/2010/main" val="565058666"/>
      </p:ext>
    </p:extLst>
  </p:cSld>
  <p:clrMapOvr>
    <a:masterClrMapping/>
  </p:clrMapOvr>
  <mc:AlternateContent xmlns:mc="http://schemas.openxmlformats.org/markup-compatibility/2006">
    <mc:Choice xmlns:p14="http://schemas.microsoft.com/office/powerpoint/2010/main" Requires="p14">
      <p:transition spd="slow" p14:dur="1500" advClick="0" advTm="6000">
        <p:fade/>
      </p:transition>
    </mc:Choice>
    <mc:Fallback>
      <p:transition spd="slow" advClick="0" advTm="6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6B Full picture">
    <p:spTree>
      <p:nvGrpSpPr>
        <p:cNvPr id="1" name=""/>
        <p:cNvGrpSpPr/>
        <p:nvPr/>
      </p:nvGrpSpPr>
      <p:grpSpPr>
        <a:xfrm>
          <a:off x="0" y="0"/>
          <a:ext cx="0" cy="0"/>
          <a:chOff x="0" y="0"/>
          <a:chExt cx="0" cy="0"/>
        </a:xfrm>
      </p:grpSpPr>
      <p:sp>
        <p:nvSpPr>
          <p:cNvPr id="9" name="Picture Placeholder 8"/>
          <p:cNvSpPr>
            <a:spLocks noGrp="1"/>
          </p:cNvSpPr>
          <p:nvPr>
            <p:ph type="pic" sz="quarter" idx="11"/>
          </p:nvPr>
        </p:nvSpPr>
        <p:spPr>
          <a:xfrm>
            <a:off x="660400" y="1245262"/>
            <a:ext cx="8120063" cy="4215738"/>
          </a:xfrm>
          <a:prstGeom prst="rect">
            <a:avLst/>
          </a:prstGeom>
          <a:solidFill>
            <a:schemeClr val="bg1">
              <a:lumMod val="85000"/>
            </a:schemeClr>
          </a:solidFill>
        </p:spPr>
        <p:txBody>
          <a:bodyPr vert="horz"/>
          <a:lstStyle>
            <a:lvl1pPr marL="0" indent="0">
              <a:buFontTx/>
              <a:buNone/>
              <a:defRPr sz="1200" b="0" i="0">
                <a:latin typeface="Verdana"/>
                <a:cs typeface="Verdana"/>
              </a:defRPr>
            </a:lvl1pPr>
          </a:lstStyle>
          <a:p>
            <a:endParaRPr lang="en-US" dirty="0"/>
          </a:p>
        </p:txBody>
      </p:sp>
      <p:sp>
        <p:nvSpPr>
          <p:cNvPr id="3" name="Slide Number Placeholder 2"/>
          <p:cNvSpPr>
            <a:spLocks noGrp="1"/>
          </p:cNvSpPr>
          <p:nvPr>
            <p:ph type="sldNum" sz="quarter" idx="12"/>
          </p:nvPr>
        </p:nvSpPr>
        <p:spPr/>
        <p:txBody>
          <a:bodyPr/>
          <a:lstStyle/>
          <a:p>
            <a:fld id="{218B9C4F-B695-C54C-924B-61748EE6A7C5}" type="slidenum">
              <a:rPr lang="en-US" smtClean="0"/>
              <a:pPr/>
              <a:t>‹#›</a:t>
            </a:fld>
            <a:endParaRPr lang="en-US" dirty="0"/>
          </a:p>
        </p:txBody>
      </p:sp>
    </p:spTree>
    <p:extLst>
      <p:ext uri="{BB962C8B-B14F-4D97-AF65-F5344CB8AC3E}">
        <p14:creationId xmlns:p14="http://schemas.microsoft.com/office/powerpoint/2010/main" val="2594589258"/>
      </p:ext>
    </p:extLst>
  </p:cSld>
  <p:clrMapOvr>
    <a:masterClrMapping/>
  </p:clrMapOvr>
  <mc:AlternateContent xmlns:mc="http://schemas.openxmlformats.org/markup-compatibility/2006">
    <mc:Choice xmlns:p14="http://schemas.microsoft.com/office/powerpoint/2010/main" Requires="p14">
      <p:transition spd="slow" p14:dur="1500" advClick="0" advTm="6000">
        <p:fade/>
      </p:transition>
    </mc:Choice>
    <mc:Fallback>
      <p:transition spd="slow" advClick="0" advTm="6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4603563" y="357188"/>
            <a:ext cx="4176900" cy="612000"/>
          </a:xfrm>
          <a:prstGeom prst="rect">
            <a:avLst/>
          </a:prstGeom>
        </p:spPr>
      </p:pic>
      <p:sp>
        <p:nvSpPr>
          <p:cNvPr id="11" name="TextBox 10"/>
          <p:cNvSpPr txBox="1"/>
          <p:nvPr userDrawn="1"/>
        </p:nvSpPr>
        <p:spPr>
          <a:xfrm>
            <a:off x="9919969" y="1758348"/>
            <a:ext cx="914400" cy="914400"/>
          </a:xfrm>
          <a:prstGeom prst="rect">
            <a:avLst/>
          </a:prstGeom>
        </p:spPr>
        <p:txBody>
          <a:bodyPr wrap="none" rtlCol="0" anchor="t">
            <a:normAutofit/>
          </a:bodyPr>
          <a:lstStyle/>
          <a:p>
            <a:endParaRPr lang="en-US" dirty="0" err="1" smtClean="0"/>
          </a:p>
        </p:txBody>
      </p:sp>
      <p:sp>
        <p:nvSpPr>
          <p:cNvPr id="2" name="Slide Number Placeholder 1"/>
          <p:cNvSpPr>
            <a:spLocks noGrp="1"/>
          </p:cNvSpPr>
          <p:nvPr>
            <p:ph type="sldNum" sz="quarter" idx="4"/>
          </p:nvPr>
        </p:nvSpPr>
        <p:spPr>
          <a:xfrm>
            <a:off x="660400" y="6383338"/>
            <a:ext cx="642730" cy="474662"/>
          </a:xfrm>
          <a:prstGeom prst="rect">
            <a:avLst/>
          </a:prstGeom>
        </p:spPr>
        <p:txBody>
          <a:bodyPr vert="horz" lIns="91440" tIns="45720" rIns="91440" bIns="45720" rtlCol="0" anchor="t"/>
          <a:lstStyle>
            <a:lvl1pPr algn="l">
              <a:defRPr sz="1000" b="0" i="0">
                <a:solidFill>
                  <a:srgbClr val="009AC7"/>
                </a:solidFill>
                <a:latin typeface="Verdana"/>
                <a:cs typeface="Verdana"/>
              </a:defRPr>
            </a:lvl1pPr>
          </a:lstStyle>
          <a:p>
            <a:fld id="{218B9C4F-B695-C54C-924B-61748EE6A7C5}" type="slidenum">
              <a:rPr lang="en-US" smtClean="0"/>
              <a:pPr/>
              <a:t>‹#›</a:t>
            </a:fld>
            <a:endParaRPr lang="en-US" dirty="0"/>
          </a:p>
        </p:txBody>
      </p:sp>
      <p:sp>
        <p:nvSpPr>
          <p:cNvPr id="3" name="Date Placeholder 2"/>
          <p:cNvSpPr>
            <a:spLocks noGrp="1"/>
          </p:cNvSpPr>
          <p:nvPr>
            <p:ph type="dt" sz="half" idx="2"/>
          </p:nvPr>
        </p:nvSpPr>
        <p:spPr>
          <a:xfrm>
            <a:off x="6727825" y="6383338"/>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DC56B5-A700-544C-8720-C289028A981D}" type="datetime2">
              <a:rPr lang="en-NZ" smtClean="0"/>
              <a:pPr/>
              <a:t>Friday, 15 April 2016</a:t>
            </a:fld>
            <a:endParaRPr lang="en-US" dirty="0"/>
          </a:p>
        </p:txBody>
      </p:sp>
    </p:spTree>
    <p:extLst>
      <p:ext uri="{BB962C8B-B14F-4D97-AF65-F5344CB8AC3E}">
        <p14:creationId xmlns:p14="http://schemas.microsoft.com/office/powerpoint/2010/main" val="240400390"/>
      </p:ext>
    </p:extLst>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6" r:id="rId5"/>
    <p:sldLayoutId id="2147483657" r:id="rId6"/>
    <p:sldLayoutId id="2147483655" r:id="rId7"/>
    <p:sldLayoutId id="2147483658" r:id="rId8"/>
    <p:sldLayoutId id="2147483659" r:id="rId9"/>
    <p:sldLayoutId id="2147483660" r:id="rId10"/>
  </p:sldLayoutIdLst>
  <mc:AlternateContent xmlns:mc="http://schemas.openxmlformats.org/markup-compatibility/2006">
    <mc:Choice xmlns:p14="http://schemas.microsoft.com/office/powerpoint/2010/main" Requires="p14">
      <p:transition spd="slow" p14:dur="1500" advClick="0" advTm="6000">
        <p:fade/>
      </p:transition>
    </mc:Choice>
    <mc:Fallback>
      <p:transition spd="slow" advClick="0" advTm="6000">
        <p:fade/>
      </p:transition>
    </mc:Fallback>
  </mc:AlternateContent>
  <p:hf hdr="0" ft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hyperlink" Target="http://www.library.auckland.ac.nz/ask-a-librarian/" TargetMode="External"/><Relationship Id="rId2" Type="http://schemas.openxmlformats.org/officeDocument/2006/relationships/hyperlink" Target="http://www.library.auckland.ac.nz/" TargetMode="External"/><Relationship Id="rId1" Type="http://schemas.openxmlformats.org/officeDocument/2006/relationships/slideLayout" Target="../slideLayouts/slideLayout10.xml"/><Relationship Id="rId5" Type="http://schemas.openxmlformats.org/officeDocument/2006/relationships/hyperlink" Target="https://www.library.auckland.ac.nz/workshops/" TargetMode="External"/><Relationship Id="rId4" Type="http://schemas.openxmlformats.org/officeDocument/2006/relationships/hyperlink" Target="http://www.library.auckland.ac.nz/study-skills/searching"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hyperlink" Target="https://www.flexiblelearning.auckland.ac.nz/stepp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308" y="1959318"/>
            <a:ext cx="8027984" cy="836561"/>
          </a:xfrm>
        </p:spPr>
        <p:txBody>
          <a:bodyPr/>
          <a:lstStyle/>
          <a:p>
            <a:pPr algn="ctr"/>
            <a:r>
              <a:rPr lang="en-US" sz="4400" dirty="0" smtClean="0"/>
              <a:t>Using the library homepage to search for information</a:t>
            </a:r>
            <a:endParaRPr lang="en-US" sz="4400" dirty="0"/>
          </a:p>
        </p:txBody>
      </p:sp>
      <p:sp>
        <p:nvSpPr>
          <p:cNvPr id="7" name="Text Placeholder 6"/>
          <p:cNvSpPr>
            <a:spLocks noGrp="1"/>
          </p:cNvSpPr>
          <p:nvPr>
            <p:ph type="body" sz="quarter" idx="10"/>
          </p:nvPr>
        </p:nvSpPr>
        <p:spPr>
          <a:xfrm>
            <a:off x="4210979" y="954027"/>
            <a:ext cx="4615490" cy="573307"/>
          </a:xfrm>
        </p:spPr>
        <p:txBody>
          <a:bodyPr/>
          <a:lstStyle/>
          <a:p>
            <a:pPr algn="r"/>
            <a:r>
              <a:rPr lang="en-US" sz="2000" dirty="0" smtClean="0"/>
              <a:t>PG </a:t>
            </a:r>
            <a:r>
              <a:rPr lang="en-US" sz="2000" dirty="0" err="1" smtClean="0"/>
              <a:t>Poutama</a:t>
            </a:r>
            <a:r>
              <a:rPr lang="en-US" sz="2000" dirty="0" smtClean="0"/>
              <a:t> STEPPS Tools 2016</a:t>
            </a:r>
            <a:endParaRPr lang="en-US" sz="20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35785" y="318266"/>
            <a:ext cx="4227309" cy="5072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54738402"/>
      </p:ext>
    </p:extLst>
  </p:cSld>
  <p:clrMapOvr>
    <a:masterClrMapping/>
  </p:clrMapOvr>
  <mc:AlternateContent xmlns:mc="http://schemas.openxmlformats.org/markup-compatibility/2006">
    <mc:Choice xmlns:p14="http://schemas.microsoft.com/office/powerpoint/2010/main" Requires="p14">
      <p:transition spd="slow" p14:dur="1500" advClick="0" advTm="6000">
        <p:fade/>
      </p:transition>
    </mc:Choice>
    <mc:Fallback>
      <p:transition spd="slow" advClick="0" advTm="600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222218" y="2427199"/>
            <a:ext cx="7483632" cy="650107"/>
          </a:xfrm>
        </p:spPr>
        <p:txBody>
          <a:bodyPr/>
          <a:lstStyle/>
          <a:p>
            <a:r>
              <a:rPr lang="en-US" sz="2400" b="0" dirty="0" smtClean="0">
                <a:solidFill>
                  <a:schemeClr val="tx1">
                    <a:lumMod val="75000"/>
                    <a:lumOff val="25000"/>
                  </a:schemeClr>
                </a:solidFill>
              </a:rPr>
              <a:t>Take a 30 second tour of the university </a:t>
            </a:r>
            <a:r>
              <a:rPr lang="en-US" sz="2400" b="0" dirty="0" smtClean="0">
                <a:solidFill>
                  <a:srgbClr val="1F92E1"/>
                </a:solidFill>
              </a:rPr>
              <a:t>Libraries and Learning Services</a:t>
            </a:r>
            <a:r>
              <a:rPr lang="en-US" sz="2400" b="0" dirty="0" smtClean="0">
                <a:solidFill>
                  <a:schemeClr val="tx1">
                    <a:lumMod val="75000"/>
                    <a:lumOff val="25000"/>
                  </a:schemeClr>
                </a:solidFill>
              </a:rPr>
              <a:t> homepage</a:t>
            </a:r>
            <a:r>
              <a:rPr lang="en-US" sz="2400" b="0" dirty="0" smtClean="0">
                <a:solidFill>
                  <a:schemeClr val="tx1">
                    <a:lumMod val="75000"/>
                    <a:lumOff val="25000"/>
                  </a:schemeClr>
                </a:solidFill>
              </a:rPr>
              <a:t> to help you as you search for information.</a:t>
            </a:r>
            <a:br>
              <a:rPr lang="en-US" sz="2400" b="0" dirty="0" smtClean="0">
                <a:solidFill>
                  <a:schemeClr val="tx1">
                    <a:lumMod val="75000"/>
                    <a:lumOff val="25000"/>
                  </a:schemeClr>
                </a:solidFill>
              </a:rPr>
            </a:br>
            <a:r>
              <a:rPr lang="en-US" sz="2400" b="0" dirty="0" smtClean="0">
                <a:solidFill>
                  <a:schemeClr val="tx1">
                    <a:lumMod val="75000"/>
                    <a:lumOff val="25000"/>
                  </a:schemeClr>
                </a:solidFill>
              </a:rPr>
              <a:t/>
            </a:r>
            <a:br>
              <a:rPr lang="en-US" sz="2400" b="0" dirty="0" smtClean="0">
                <a:solidFill>
                  <a:schemeClr val="tx1">
                    <a:lumMod val="75000"/>
                    <a:lumOff val="25000"/>
                  </a:schemeClr>
                </a:solidFill>
              </a:rPr>
            </a:br>
            <a:r>
              <a:rPr lang="en-US" sz="2400" b="0" dirty="0" smtClean="0">
                <a:solidFill>
                  <a:schemeClr val="tx1">
                    <a:lumMod val="75000"/>
                    <a:lumOff val="25000"/>
                  </a:schemeClr>
                </a:solidFill>
              </a:rPr>
              <a:t/>
            </a:r>
            <a:br>
              <a:rPr lang="en-US" sz="2400" b="0" dirty="0" smtClean="0">
                <a:solidFill>
                  <a:schemeClr val="tx1">
                    <a:lumMod val="75000"/>
                    <a:lumOff val="25000"/>
                  </a:schemeClr>
                </a:solidFill>
              </a:rPr>
            </a:br>
            <a:r>
              <a:rPr lang="en-US" sz="2400" b="0" dirty="0">
                <a:solidFill>
                  <a:schemeClr val="tx1">
                    <a:lumMod val="75000"/>
                    <a:lumOff val="25000"/>
                  </a:schemeClr>
                </a:solidFill>
              </a:rPr>
              <a:t/>
            </a:r>
            <a:br>
              <a:rPr lang="en-US" sz="2400" b="0" dirty="0">
                <a:solidFill>
                  <a:schemeClr val="tx1">
                    <a:lumMod val="75000"/>
                    <a:lumOff val="25000"/>
                  </a:schemeClr>
                </a:solidFill>
              </a:rPr>
            </a:br>
            <a:r>
              <a:rPr lang="en-US" sz="2400" b="0" dirty="0" smtClean="0">
                <a:solidFill>
                  <a:schemeClr val="tx1">
                    <a:lumMod val="75000"/>
                    <a:lumOff val="25000"/>
                  </a:schemeClr>
                </a:solidFill>
              </a:rPr>
              <a:t/>
            </a:r>
            <a:br>
              <a:rPr lang="en-US" sz="2400" b="0" dirty="0" smtClean="0">
                <a:solidFill>
                  <a:schemeClr val="tx1">
                    <a:lumMod val="75000"/>
                    <a:lumOff val="25000"/>
                  </a:schemeClr>
                </a:solidFill>
              </a:rPr>
            </a:br>
            <a:r>
              <a:rPr lang="en-US" sz="2000" b="0" dirty="0" smtClean="0">
                <a:solidFill>
                  <a:schemeClr val="tx1">
                    <a:lumMod val="75000"/>
                    <a:lumOff val="25000"/>
                  </a:schemeClr>
                </a:solidFill>
              </a:rPr>
              <a:t>View this tour by opening this power </a:t>
            </a:r>
            <a:r>
              <a:rPr lang="en-US" sz="2000" b="0" dirty="0">
                <a:solidFill>
                  <a:schemeClr val="tx1">
                    <a:lumMod val="75000"/>
                    <a:lumOff val="25000"/>
                  </a:schemeClr>
                </a:solidFill>
              </a:rPr>
              <a:t>p</a:t>
            </a:r>
            <a:r>
              <a:rPr lang="en-US" sz="2000" b="0" dirty="0" smtClean="0">
                <a:solidFill>
                  <a:schemeClr val="tx1">
                    <a:lumMod val="75000"/>
                    <a:lumOff val="25000"/>
                  </a:schemeClr>
                </a:solidFill>
              </a:rPr>
              <a:t>oint in “Full Screen View” or “Reading View” mode.</a:t>
            </a:r>
            <a:endParaRPr lang="en-US" sz="2000" b="0" dirty="0">
              <a:solidFill>
                <a:schemeClr val="tx1">
                  <a:lumMod val="75000"/>
                  <a:lumOff val="25000"/>
                </a:schemeClr>
              </a:solidFill>
            </a:endParaRPr>
          </a:p>
        </p:txBody>
      </p:sp>
      <p:sp>
        <p:nvSpPr>
          <p:cNvPr id="4" name="Slide Number Placeholder 3"/>
          <p:cNvSpPr>
            <a:spLocks noGrp="1"/>
          </p:cNvSpPr>
          <p:nvPr>
            <p:ph type="sldNum" sz="quarter" idx="11"/>
          </p:nvPr>
        </p:nvSpPr>
        <p:spPr/>
        <p:txBody>
          <a:bodyPr/>
          <a:lstStyle/>
          <a:p>
            <a:fld id="{218B9C4F-B695-C54C-924B-61748EE6A7C5}" type="slidenum">
              <a:rPr lang="en-US" smtClean="0"/>
              <a:pPr/>
              <a:t>2</a:t>
            </a:fld>
            <a:endParaRPr lang="en-US"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8282" y="499335"/>
            <a:ext cx="3857920" cy="462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87699907"/>
      </p:ext>
    </p:extLst>
  </p:cSld>
  <p:clrMapOvr>
    <a:masterClrMapping/>
  </p:clrMapOvr>
  <mc:AlternateContent xmlns:mc="http://schemas.openxmlformats.org/markup-compatibility/2006">
    <mc:Choice xmlns:p14="http://schemas.microsoft.com/office/powerpoint/2010/main" Requires="p14">
      <p:transition spd="slow" p14:dur="1500" advClick="0" advTm="6000">
        <p:fade/>
      </p:transition>
    </mc:Choice>
    <mc:Fallback>
      <p:transition spd="slow" advClick="0" advTm="600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18B9C4F-B695-C54C-924B-61748EE6A7C5}" type="slidenum">
              <a:rPr lang="en-US" smtClean="0"/>
              <a:pPr/>
              <a:t>3</a:t>
            </a:fld>
            <a:endParaRPr lang="en-US" dirty="0"/>
          </a:p>
        </p:txBody>
      </p:sp>
      <p:pic>
        <p:nvPicPr>
          <p:cNvPr id="6" name="Picture Placeholder 5"/>
          <p:cNvPicPr>
            <a:picLocks noGrp="1" noChangeAspect="1"/>
          </p:cNvPicPr>
          <p:nvPr>
            <p:ph type="pic" sz="quarter" idx="11"/>
          </p:nvPr>
        </p:nvPicPr>
        <p:blipFill>
          <a:blip r:embed="rId2">
            <a:extLst>
              <a:ext uri="{28A0092B-C50C-407E-A947-70E740481C1C}">
                <a14:useLocalDpi xmlns:a14="http://schemas.microsoft.com/office/drawing/2010/main" val="0"/>
              </a:ext>
            </a:extLst>
          </a:blip>
          <a:srcRect l="4583" r="4583"/>
          <a:stretch>
            <a:fillRect/>
          </a:stretch>
        </p:blipFill>
        <p:spPr>
          <a:xfrm>
            <a:off x="923451" y="2052882"/>
            <a:ext cx="6951663" cy="4805118"/>
          </a:xfrm>
          <a:ln>
            <a:solidFill>
              <a:schemeClr val="tx1">
                <a:lumMod val="65000"/>
                <a:lumOff val="35000"/>
              </a:schemeClr>
            </a:solidFill>
          </a:ln>
        </p:spPr>
      </p:pic>
      <p:sp>
        <p:nvSpPr>
          <p:cNvPr id="16" name="Rectangle 6"/>
          <p:cNvSpPr/>
          <p:nvPr/>
        </p:nvSpPr>
        <p:spPr>
          <a:xfrm>
            <a:off x="805762" y="1162041"/>
            <a:ext cx="8139068" cy="830997"/>
          </a:xfrm>
          <a:prstGeom prst="rect">
            <a:avLst/>
          </a:prstGeom>
        </p:spPr>
        <p:txBody>
          <a:bodyPr wrap="square">
            <a:spAutoFit/>
          </a:bodyPr>
          <a:lstStyle/>
          <a:p>
            <a:r>
              <a:rPr lang="en-NZ" sz="2400" dirty="0" smtClean="0">
                <a:solidFill>
                  <a:schemeClr val="tx1">
                    <a:lumMod val="75000"/>
                    <a:lumOff val="25000"/>
                  </a:schemeClr>
                </a:solidFill>
              </a:rPr>
              <a:t>Visit the Libraries and Learning Services homepage at: </a:t>
            </a:r>
            <a:r>
              <a:rPr lang="en-NZ" sz="2400" dirty="0" smtClean="0">
                <a:solidFill>
                  <a:srgbClr val="1F92E1"/>
                </a:solidFill>
              </a:rPr>
              <a:t>http</a:t>
            </a:r>
            <a:r>
              <a:rPr lang="en-NZ" sz="2400" dirty="0">
                <a:solidFill>
                  <a:srgbClr val="1F92E1"/>
                </a:solidFill>
              </a:rPr>
              <a:t>://www.library.auckland.ac.nz</a:t>
            </a:r>
            <a:r>
              <a:rPr lang="en-NZ" sz="2400" dirty="0">
                <a:solidFill>
                  <a:srgbClr val="0066FF"/>
                </a:solidFill>
              </a:rPr>
              <a:t>/</a:t>
            </a:r>
          </a:p>
        </p:txBody>
      </p:sp>
    </p:spTree>
    <p:extLst>
      <p:ext uri="{BB962C8B-B14F-4D97-AF65-F5344CB8AC3E}">
        <p14:creationId xmlns:p14="http://schemas.microsoft.com/office/powerpoint/2010/main" val="2299477448"/>
      </p:ext>
    </p:extLst>
  </p:cSld>
  <p:clrMapOvr>
    <a:masterClrMapping/>
  </p:clrMapOvr>
  <mc:AlternateContent xmlns:mc="http://schemas.openxmlformats.org/markup-compatibility/2006">
    <mc:Choice xmlns:p14="http://schemas.microsoft.com/office/powerpoint/2010/main" Requires="p14">
      <p:transition spd="slow" p14:dur="1500" advClick="0" advTm="6000">
        <p:fade/>
      </p:transition>
    </mc:Choice>
    <mc:Fallback>
      <p:transition spd="slow" advClick="0" advTm="600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18B9C4F-B695-C54C-924B-61748EE6A7C5}" type="slidenum">
              <a:rPr lang="en-US" smtClean="0"/>
              <a:pPr/>
              <a:t>4</a:t>
            </a:fld>
            <a:endParaRPr lang="en-US" dirty="0"/>
          </a:p>
        </p:txBody>
      </p:sp>
      <p:pic>
        <p:nvPicPr>
          <p:cNvPr id="6" name="Picture Placeholder 5"/>
          <p:cNvPicPr>
            <a:picLocks noGrp="1" noChangeAspect="1"/>
          </p:cNvPicPr>
          <p:nvPr>
            <p:ph type="pic" sz="quarter" idx="11"/>
          </p:nvPr>
        </p:nvPicPr>
        <p:blipFill>
          <a:blip r:embed="rId2">
            <a:extLst>
              <a:ext uri="{28A0092B-C50C-407E-A947-70E740481C1C}">
                <a14:useLocalDpi xmlns:a14="http://schemas.microsoft.com/office/drawing/2010/main" val="0"/>
              </a:ext>
            </a:extLst>
          </a:blip>
          <a:srcRect l="4583" r="4583"/>
          <a:stretch>
            <a:fillRect/>
          </a:stretch>
        </p:blipFill>
        <p:spPr>
          <a:xfrm>
            <a:off x="923451" y="2052882"/>
            <a:ext cx="6951663" cy="4805118"/>
          </a:xfrm>
          <a:ln>
            <a:solidFill>
              <a:schemeClr val="tx1">
                <a:lumMod val="65000"/>
                <a:lumOff val="35000"/>
              </a:schemeClr>
            </a:solidFill>
          </a:ln>
        </p:spPr>
      </p:pic>
      <p:sp>
        <p:nvSpPr>
          <p:cNvPr id="7" name="Rectangle 6"/>
          <p:cNvSpPr/>
          <p:nvPr/>
        </p:nvSpPr>
        <p:spPr>
          <a:xfrm>
            <a:off x="923451" y="1243518"/>
            <a:ext cx="8139068" cy="707886"/>
          </a:xfrm>
          <a:prstGeom prst="rect">
            <a:avLst/>
          </a:prstGeom>
        </p:spPr>
        <p:txBody>
          <a:bodyPr wrap="square">
            <a:spAutoFit/>
          </a:bodyPr>
          <a:lstStyle/>
          <a:p>
            <a:r>
              <a:rPr lang="en-NZ" sz="2000" dirty="0" smtClean="0">
                <a:solidFill>
                  <a:schemeClr val="tx1">
                    <a:lumMod val="75000"/>
                    <a:lumOff val="25000"/>
                  </a:schemeClr>
                </a:solidFill>
              </a:rPr>
              <a:t>You can make entries by adding key words in the box shown below to search for </a:t>
            </a:r>
            <a:r>
              <a:rPr lang="en-NZ" sz="2000" dirty="0" smtClean="0">
                <a:solidFill>
                  <a:srgbClr val="1F92E1"/>
                </a:solidFill>
              </a:rPr>
              <a:t>books, articles and more</a:t>
            </a:r>
            <a:r>
              <a:rPr lang="en-NZ" sz="2000" dirty="0">
                <a:solidFill>
                  <a:schemeClr val="tx1">
                    <a:lumMod val="75000"/>
                    <a:lumOff val="25000"/>
                  </a:schemeClr>
                </a:solidFill>
              </a:rPr>
              <a:t> </a:t>
            </a:r>
            <a:r>
              <a:rPr lang="en-NZ" sz="2000" dirty="0" smtClean="0">
                <a:solidFill>
                  <a:schemeClr val="tx1">
                    <a:lumMod val="75000"/>
                    <a:lumOff val="25000"/>
                  </a:schemeClr>
                </a:solidFill>
              </a:rPr>
              <a:t>from the library online and printed catalogue.</a:t>
            </a:r>
            <a:endParaRPr lang="en-NZ" sz="2000" dirty="0">
              <a:solidFill>
                <a:srgbClr val="0066FF"/>
              </a:solidFill>
            </a:endParaRPr>
          </a:p>
        </p:txBody>
      </p:sp>
      <p:sp>
        <p:nvSpPr>
          <p:cNvPr id="3" name="Rectangle 2"/>
          <p:cNvSpPr/>
          <p:nvPr/>
        </p:nvSpPr>
        <p:spPr>
          <a:xfrm>
            <a:off x="380186" y="1180147"/>
            <a:ext cx="561420" cy="646331"/>
          </a:xfrm>
          <a:prstGeom prst="rect">
            <a:avLst/>
          </a:prstGeom>
          <a:noFill/>
        </p:spPr>
        <p:txBody>
          <a:bodyPr wrap="square" lIns="91440" tIns="45720" rIns="91440" bIns="45720">
            <a:spAutoFit/>
          </a:bodyPr>
          <a:lstStyle/>
          <a:p>
            <a:pPr algn="ctr"/>
            <a:r>
              <a:rPr lang="en-NZ"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1.</a:t>
            </a:r>
            <a:endParaRPr lang="en-NZ"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9" name="Rectangle 8"/>
          <p:cNvSpPr/>
          <p:nvPr/>
        </p:nvSpPr>
        <p:spPr>
          <a:xfrm>
            <a:off x="1484777" y="4096550"/>
            <a:ext cx="6489934" cy="2761449"/>
          </a:xfrm>
          <a:prstGeom prst="rect">
            <a:avLst/>
          </a:prstGeom>
          <a:solidFill>
            <a:schemeClr val="bg1">
              <a:lumMod val="85000"/>
              <a:alpha val="58000"/>
            </a:schemeClr>
          </a:solidFill>
          <a:ln>
            <a:noFill/>
          </a:ln>
          <a:effectLst>
            <a:glow rad="63500">
              <a:schemeClr val="accent3">
                <a:satMod val="175000"/>
                <a:alpha val="40000"/>
              </a:schemeClr>
            </a:glow>
            <a:outerShdw blurRad="40000" dist="23000" dir="5400000" rotWithShape="0">
              <a:srgbClr val="000000">
                <a:alpha val="35000"/>
              </a:srgbClr>
            </a:outerShdw>
            <a:softEdge rad="3175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NZ"/>
          </a:p>
        </p:txBody>
      </p:sp>
      <p:sp>
        <p:nvSpPr>
          <p:cNvPr id="10" name="Rectangle 9"/>
          <p:cNvSpPr/>
          <p:nvPr/>
        </p:nvSpPr>
        <p:spPr>
          <a:xfrm>
            <a:off x="1828803" y="3120474"/>
            <a:ext cx="4970350" cy="976077"/>
          </a:xfrm>
          <a:prstGeom prst="rect">
            <a:avLst/>
          </a:prstGeom>
          <a:noFill/>
          <a:ln w="38100">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NZ"/>
          </a:p>
        </p:txBody>
      </p:sp>
      <p:grpSp>
        <p:nvGrpSpPr>
          <p:cNvPr id="15" name="Group 14"/>
          <p:cNvGrpSpPr/>
          <p:nvPr/>
        </p:nvGrpSpPr>
        <p:grpSpPr>
          <a:xfrm>
            <a:off x="814812" y="1674891"/>
            <a:ext cx="2589396" cy="2202470"/>
            <a:chOff x="814812" y="1674891"/>
            <a:chExt cx="2589396" cy="2202470"/>
          </a:xfrm>
        </p:grpSpPr>
        <p:sp>
          <p:nvSpPr>
            <p:cNvPr id="8" name="Rectangle 7"/>
            <p:cNvSpPr/>
            <p:nvPr/>
          </p:nvSpPr>
          <p:spPr>
            <a:xfrm>
              <a:off x="2842788" y="3231030"/>
              <a:ext cx="561420" cy="646331"/>
            </a:xfrm>
            <a:prstGeom prst="rect">
              <a:avLst/>
            </a:prstGeom>
            <a:noFill/>
          </p:spPr>
          <p:txBody>
            <a:bodyPr wrap="square" lIns="91440" tIns="45720" rIns="91440" bIns="45720">
              <a:spAutoFit/>
            </a:bodyPr>
            <a:lstStyle/>
            <a:p>
              <a:pPr algn="ctr"/>
              <a:r>
                <a:rPr lang="en-NZ"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1.</a:t>
              </a:r>
              <a:endParaRPr lang="en-NZ"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cxnSp>
          <p:nvCxnSpPr>
            <p:cNvPr id="12" name="Straight Arrow Connector 11"/>
            <p:cNvCxnSpPr/>
            <p:nvPr/>
          </p:nvCxnSpPr>
          <p:spPr>
            <a:xfrm>
              <a:off x="814812" y="1674891"/>
              <a:ext cx="2100404" cy="1879304"/>
            </a:xfrm>
            <a:prstGeom prst="straightConnector1">
              <a:avLst/>
            </a:prstGeom>
            <a:ln>
              <a:solidFill>
                <a:schemeClr val="accent6">
                  <a:lumMod val="75000"/>
                </a:schemeClr>
              </a:solidFill>
              <a:tailEnd type="arrow"/>
            </a:ln>
          </p:spPr>
          <p:style>
            <a:lnRef idx="2">
              <a:schemeClr val="accent6"/>
            </a:lnRef>
            <a:fillRef idx="0">
              <a:schemeClr val="accent6"/>
            </a:fillRef>
            <a:effectRef idx="1">
              <a:schemeClr val="accent6"/>
            </a:effectRef>
            <a:fontRef idx="minor">
              <a:schemeClr val="tx1"/>
            </a:fontRef>
          </p:style>
        </p:cxnSp>
      </p:grpSp>
    </p:spTree>
    <p:extLst>
      <p:ext uri="{BB962C8B-B14F-4D97-AF65-F5344CB8AC3E}">
        <p14:creationId xmlns:p14="http://schemas.microsoft.com/office/powerpoint/2010/main" val="2319952847"/>
      </p:ext>
    </p:extLst>
  </p:cSld>
  <p:clrMapOvr>
    <a:masterClrMapping/>
  </p:clrMapOvr>
  <mc:AlternateContent xmlns:mc="http://schemas.openxmlformats.org/markup-compatibility/2006">
    <mc:Choice xmlns:p14="http://schemas.microsoft.com/office/powerpoint/2010/main" Requires="p14">
      <p:transition spd="slow" p14:dur="1500" advClick="0" advTm="6000">
        <p:fade/>
      </p:transition>
    </mc:Choice>
    <mc:Fallback>
      <p:transition spd="slow" advClick="0" advTm="6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18B9C4F-B695-C54C-924B-61748EE6A7C5}" type="slidenum">
              <a:rPr lang="en-US" smtClean="0"/>
              <a:pPr/>
              <a:t>5</a:t>
            </a:fld>
            <a:endParaRPr lang="en-US" dirty="0"/>
          </a:p>
        </p:txBody>
      </p:sp>
      <p:pic>
        <p:nvPicPr>
          <p:cNvPr id="6" name="Picture Placeholder 5"/>
          <p:cNvPicPr>
            <a:picLocks noGrp="1" noChangeAspect="1"/>
          </p:cNvPicPr>
          <p:nvPr>
            <p:ph type="pic" sz="quarter" idx="11"/>
          </p:nvPr>
        </p:nvPicPr>
        <p:blipFill>
          <a:blip r:embed="rId2">
            <a:extLst>
              <a:ext uri="{28A0092B-C50C-407E-A947-70E740481C1C}">
                <a14:useLocalDpi xmlns:a14="http://schemas.microsoft.com/office/drawing/2010/main" val="0"/>
              </a:ext>
            </a:extLst>
          </a:blip>
          <a:srcRect l="4583" r="4583"/>
          <a:stretch>
            <a:fillRect/>
          </a:stretch>
        </p:blipFill>
        <p:spPr>
          <a:xfrm>
            <a:off x="923451" y="2052882"/>
            <a:ext cx="6951663" cy="4805118"/>
          </a:xfrm>
          <a:ln>
            <a:solidFill>
              <a:schemeClr val="tx1">
                <a:lumMod val="65000"/>
                <a:lumOff val="35000"/>
              </a:schemeClr>
            </a:solidFill>
          </a:ln>
        </p:spPr>
      </p:pic>
      <p:sp>
        <p:nvSpPr>
          <p:cNvPr id="7" name="Rectangle 6"/>
          <p:cNvSpPr/>
          <p:nvPr/>
        </p:nvSpPr>
        <p:spPr>
          <a:xfrm>
            <a:off x="923451" y="1243518"/>
            <a:ext cx="8139068" cy="400110"/>
          </a:xfrm>
          <a:prstGeom prst="rect">
            <a:avLst/>
          </a:prstGeom>
        </p:spPr>
        <p:txBody>
          <a:bodyPr wrap="square">
            <a:spAutoFit/>
          </a:bodyPr>
          <a:lstStyle/>
          <a:p>
            <a:r>
              <a:rPr lang="en-NZ" sz="2000" dirty="0" smtClean="0">
                <a:solidFill>
                  <a:schemeClr val="tx1">
                    <a:lumMod val="75000"/>
                    <a:lumOff val="25000"/>
                  </a:schemeClr>
                </a:solidFill>
              </a:rPr>
              <a:t>Search for </a:t>
            </a:r>
            <a:r>
              <a:rPr lang="en-NZ" sz="2000" dirty="0" smtClean="0">
                <a:solidFill>
                  <a:srgbClr val="1F92E1"/>
                </a:solidFill>
              </a:rPr>
              <a:t>databases</a:t>
            </a:r>
            <a:r>
              <a:rPr lang="en-NZ" sz="2000" dirty="0" smtClean="0">
                <a:solidFill>
                  <a:schemeClr val="tx1">
                    <a:lumMod val="75000"/>
                    <a:lumOff val="25000"/>
                  </a:schemeClr>
                </a:solidFill>
              </a:rPr>
              <a:t> and </a:t>
            </a:r>
            <a:r>
              <a:rPr lang="en-NZ" sz="2000" dirty="0" smtClean="0">
                <a:solidFill>
                  <a:srgbClr val="1F92E1"/>
                </a:solidFill>
              </a:rPr>
              <a:t>e-journals</a:t>
            </a:r>
            <a:r>
              <a:rPr lang="en-NZ" sz="2000" dirty="0" smtClean="0">
                <a:solidFill>
                  <a:schemeClr val="tx1">
                    <a:lumMod val="75000"/>
                    <a:lumOff val="25000"/>
                  </a:schemeClr>
                </a:solidFill>
              </a:rPr>
              <a:t> relevant to your study.</a:t>
            </a:r>
            <a:endParaRPr lang="en-NZ" sz="2000" dirty="0">
              <a:solidFill>
                <a:srgbClr val="0066FF"/>
              </a:solidFill>
            </a:endParaRPr>
          </a:p>
        </p:txBody>
      </p:sp>
      <p:sp>
        <p:nvSpPr>
          <p:cNvPr id="3" name="Rectangle 2"/>
          <p:cNvSpPr/>
          <p:nvPr/>
        </p:nvSpPr>
        <p:spPr>
          <a:xfrm>
            <a:off x="380186" y="1180147"/>
            <a:ext cx="561420" cy="646331"/>
          </a:xfrm>
          <a:prstGeom prst="rect">
            <a:avLst/>
          </a:prstGeom>
          <a:noFill/>
        </p:spPr>
        <p:txBody>
          <a:bodyPr wrap="square" lIns="91440" tIns="45720" rIns="91440" bIns="45720">
            <a:spAutoFit/>
          </a:bodyPr>
          <a:lstStyle/>
          <a:p>
            <a:pPr algn="ctr"/>
            <a:r>
              <a:rPr lang="en-NZ"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2.</a:t>
            </a:r>
            <a:endParaRPr lang="en-NZ"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10" name="Rectangle 9"/>
          <p:cNvSpPr/>
          <p:nvPr/>
        </p:nvSpPr>
        <p:spPr>
          <a:xfrm>
            <a:off x="1784232" y="4105211"/>
            <a:ext cx="1130984" cy="999433"/>
          </a:xfrm>
          <a:prstGeom prst="rect">
            <a:avLst/>
          </a:prstGeom>
          <a:noFill/>
          <a:ln w="38100">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NZ"/>
          </a:p>
        </p:txBody>
      </p:sp>
      <p:grpSp>
        <p:nvGrpSpPr>
          <p:cNvPr id="15" name="Group 14"/>
          <p:cNvGrpSpPr/>
          <p:nvPr/>
        </p:nvGrpSpPr>
        <p:grpSpPr>
          <a:xfrm>
            <a:off x="814812" y="1674891"/>
            <a:ext cx="1050254" cy="3298996"/>
            <a:chOff x="814812" y="1674891"/>
            <a:chExt cx="1050254" cy="3298996"/>
          </a:xfrm>
        </p:grpSpPr>
        <p:sp>
          <p:nvSpPr>
            <p:cNvPr id="8" name="Rectangle 7"/>
            <p:cNvSpPr/>
            <p:nvPr/>
          </p:nvSpPr>
          <p:spPr>
            <a:xfrm>
              <a:off x="1303646" y="4327556"/>
              <a:ext cx="561420" cy="646331"/>
            </a:xfrm>
            <a:prstGeom prst="rect">
              <a:avLst/>
            </a:prstGeom>
            <a:noFill/>
          </p:spPr>
          <p:txBody>
            <a:bodyPr wrap="square" lIns="91440" tIns="45720" rIns="91440" bIns="45720">
              <a:spAutoFit/>
            </a:bodyPr>
            <a:lstStyle/>
            <a:p>
              <a:pPr algn="ctr"/>
              <a:r>
                <a:rPr lang="en-NZ"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2.</a:t>
              </a:r>
              <a:endParaRPr lang="en-NZ"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cxnSp>
          <p:nvCxnSpPr>
            <p:cNvPr id="12" name="Straight Arrow Connector 11"/>
            <p:cNvCxnSpPr/>
            <p:nvPr/>
          </p:nvCxnSpPr>
          <p:spPr>
            <a:xfrm>
              <a:off x="814812" y="1674891"/>
              <a:ext cx="769544" cy="2643612"/>
            </a:xfrm>
            <a:prstGeom prst="straightConnector1">
              <a:avLst/>
            </a:prstGeom>
            <a:ln>
              <a:solidFill>
                <a:schemeClr val="accent6">
                  <a:lumMod val="75000"/>
                </a:schemeClr>
              </a:solidFill>
              <a:tailEnd type="arrow"/>
            </a:ln>
          </p:spPr>
          <p:style>
            <a:lnRef idx="2">
              <a:schemeClr val="accent6"/>
            </a:lnRef>
            <a:fillRef idx="0">
              <a:schemeClr val="accent6"/>
            </a:fillRef>
            <a:effectRef idx="1">
              <a:schemeClr val="accent6"/>
            </a:effectRef>
            <a:fontRef idx="minor">
              <a:schemeClr val="tx1"/>
            </a:fontRef>
          </p:style>
        </p:cxnSp>
      </p:grpSp>
      <p:grpSp>
        <p:nvGrpSpPr>
          <p:cNvPr id="13" name="Group 12"/>
          <p:cNvGrpSpPr/>
          <p:nvPr/>
        </p:nvGrpSpPr>
        <p:grpSpPr>
          <a:xfrm>
            <a:off x="1765422" y="3060071"/>
            <a:ext cx="6255945" cy="3797929"/>
            <a:chOff x="1765422" y="3060071"/>
            <a:chExt cx="6255945" cy="3797929"/>
          </a:xfrm>
        </p:grpSpPr>
        <p:grpSp>
          <p:nvGrpSpPr>
            <p:cNvPr id="5" name="Group 4"/>
            <p:cNvGrpSpPr/>
            <p:nvPr/>
          </p:nvGrpSpPr>
          <p:grpSpPr>
            <a:xfrm>
              <a:off x="1765422" y="3060071"/>
              <a:ext cx="6255945" cy="3797929"/>
              <a:chOff x="1738967" y="3120474"/>
              <a:chExt cx="6235743" cy="3737526"/>
            </a:xfrm>
          </p:grpSpPr>
          <p:sp>
            <p:nvSpPr>
              <p:cNvPr id="9" name="Rectangle 8"/>
              <p:cNvSpPr/>
              <p:nvPr/>
            </p:nvSpPr>
            <p:spPr>
              <a:xfrm>
                <a:off x="2915215" y="3120474"/>
                <a:ext cx="5059495" cy="3737526"/>
              </a:xfrm>
              <a:prstGeom prst="rect">
                <a:avLst/>
              </a:prstGeom>
              <a:solidFill>
                <a:schemeClr val="bg1">
                  <a:lumMod val="85000"/>
                  <a:alpha val="58000"/>
                </a:schemeClr>
              </a:solidFill>
              <a:ln>
                <a:noFill/>
              </a:ln>
              <a:effectLst>
                <a:glow rad="63500">
                  <a:schemeClr val="accent3">
                    <a:satMod val="175000"/>
                    <a:alpha val="40000"/>
                  </a:schemeClr>
                </a:glow>
                <a:outerShdw blurRad="40000" dist="23000" dir="5400000" rotWithShape="0">
                  <a:srgbClr val="000000">
                    <a:alpha val="35000"/>
                  </a:srgbClr>
                </a:outerShdw>
                <a:softEdge rad="3175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NZ"/>
              </a:p>
            </p:txBody>
          </p:sp>
          <p:sp>
            <p:nvSpPr>
              <p:cNvPr id="11" name="Rectangle 10"/>
              <p:cNvSpPr/>
              <p:nvPr/>
            </p:nvSpPr>
            <p:spPr>
              <a:xfrm>
                <a:off x="1738967" y="3120474"/>
                <a:ext cx="1176249" cy="962639"/>
              </a:xfrm>
              <a:prstGeom prst="rect">
                <a:avLst/>
              </a:prstGeom>
              <a:solidFill>
                <a:schemeClr val="bg1">
                  <a:lumMod val="85000"/>
                  <a:alpha val="58000"/>
                </a:schemeClr>
              </a:solidFill>
              <a:ln>
                <a:noFill/>
              </a:ln>
              <a:effectLst>
                <a:glow rad="63500">
                  <a:schemeClr val="accent3">
                    <a:satMod val="175000"/>
                    <a:alpha val="40000"/>
                  </a:schemeClr>
                </a:glow>
                <a:outerShdw blurRad="40000" dist="23000" dir="5400000" rotWithShape="0">
                  <a:srgbClr val="000000">
                    <a:alpha val="35000"/>
                  </a:srgbClr>
                </a:outerShdw>
                <a:softEdge rad="3175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NZ"/>
              </a:p>
            </p:txBody>
          </p:sp>
        </p:grpSp>
        <p:sp>
          <p:nvSpPr>
            <p:cNvPr id="14" name="Rectangle 13"/>
            <p:cNvSpPr/>
            <p:nvPr/>
          </p:nvSpPr>
          <p:spPr>
            <a:xfrm>
              <a:off x="1784232" y="5104644"/>
              <a:ext cx="1180060" cy="1753355"/>
            </a:xfrm>
            <a:prstGeom prst="rect">
              <a:avLst/>
            </a:prstGeom>
            <a:solidFill>
              <a:schemeClr val="bg1">
                <a:lumMod val="85000"/>
                <a:alpha val="58000"/>
              </a:schemeClr>
            </a:solidFill>
            <a:ln>
              <a:noFill/>
            </a:ln>
            <a:effectLst>
              <a:glow rad="63500">
                <a:schemeClr val="accent3">
                  <a:satMod val="175000"/>
                  <a:alpha val="40000"/>
                </a:schemeClr>
              </a:glow>
              <a:outerShdw blurRad="40000" dist="23000" dir="5400000" rotWithShape="0">
                <a:srgbClr val="000000">
                  <a:alpha val="35000"/>
                </a:srgbClr>
              </a:outerShdw>
              <a:softEdge rad="3175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NZ"/>
            </a:p>
          </p:txBody>
        </p:sp>
      </p:grpSp>
    </p:spTree>
    <p:extLst>
      <p:ext uri="{BB962C8B-B14F-4D97-AF65-F5344CB8AC3E}">
        <p14:creationId xmlns:p14="http://schemas.microsoft.com/office/powerpoint/2010/main" val="2311025020"/>
      </p:ext>
    </p:extLst>
  </p:cSld>
  <p:clrMapOvr>
    <a:masterClrMapping/>
  </p:clrMapOvr>
  <mc:AlternateContent xmlns:mc="http://schemas.openxmlformats.org/markup-compatibility/2006">
    <mc:Choice xmlns:p14="http://schemas.microsoft.com/office/powerpoint/2010/main" Requires="p14">
      <p:transition spd="slow" p14:dur="1500" advClick="0" advTm="6000">
        <p:fade/>
      </p:transition>
    </mc:Choice>
    <mc:Fallback>
      <p:transition spd="slow" advClick="0" advTm="6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18B9C4F-B695-C54C-924B-61748EE6A7C5}" type="slidenum">
              <a:rPr lang="en-US" smtClean="0"/>
              <a:pPr/>
              <a:t>6</a:t>
            </a:fld>
            <a:endParaRPr lang="en-US" dirty="0"/>
          </a:p>
        </p:txBody>
      </p:sp>
      <p:pic>
        <p:nvPicPr>
          <p:cNvPr id="6" name="Picture Placeholder 5"/>
          <p:cNvPicPr>
            <a:picLocks noGrp="1" noChangeAspect="1"/>
          </p:cNvPicPr>
          <p:nvPr>
            <p:ph type="pic" sz="quarter" idx="11"/>
          </p:nvPr>
        </p:nvPicPr>
        <p:blipFill>
          <a:blip r:embed="rId2">
            <a:extLst>
              <a:ext uri="{28A0092B-C50C-407E-A947-70E740481C1C}">
                <a14:useLocalDpi xmlns:a14="http://schemas.microsoft.com/office/drawing/2010/main" val="0"/>
              </a:ext>
            </a:extLst>
          </a:blip>
          <a:srcRect l="4583" r="4583"/>
          <a:stretch>
            <a:fillRect/>
          </a:stretch>
        </p:blipFill>
        <p:spPr>
          <a:xfrm>
            <a:off x="923451" y="2052882"/>
            <a:ext cx="6951663" cy="4805118"/>
          </a:xfrm>
          <a:ln>
            <a:solidFill>
              <a:schemeClr val="tx1">
                <a:lumMod val="65000"/>
                <a:lumOff val="35000"/>
              </a:schemeClr>
            </a:solidFill>
          </a:ln>
        </p:spPr>
      </p:pic>
      <p:sp>
        <p:nvSpPr>
          <p:cNvPr id="7" name="Rectangle 6"/>
          <p:cNvSpPr/>
          <p:nvPr/>
        </p:nvSpPr>
        <p:spPr>
          <a:xfrm>
            <a:off x="923451" y="1243518"/>
            <a:ext cx="8139068" cy="400110"/>
          </a:xfrm>
          <a:prstGeom prst="rect">
            <a:avLst/>
          </a:prstGeom>
        </p:spPr>
        <p:txBody>
          <a:bodyPr wrap="square">
            <a:spAutoFit/>
          </a:bodyPr>
          <a:lstStyle/>
          <a:p>
            <a:r>
              <a:rPr lang="en-NZ" sz="2000" dirty="0" smtClean="0">
                <a:solidFill>
                  <a:schemeClr val="tx1">
                    <a:lumMod val="75000"/>
                    <a:lumOff val="25000"/>
                  </a:schemeClr>
                </a:solidFill>
              </a:rPr>
              <a:t>Access </a:t>
            </a:r>
            <a:r>
              <a:rPr lang="en-NZ" sz="2000" dirty="0" smtClean="0">
                <a:solidFill>
                  <a:srgbClr val="1F92E1"/>
                </a:solidFill>
              </a:rPr>
              <a:t>support</a:t>
            </a:r>
            <a:r>
              <a:rPr lang="en-NZ" sz="2000" dirty="0" smtClean="0">
                <a:solidFill>
                  <a:schemeClr val="tx1">
                    <a:lumMod val="75000"/>
                    <a:lumOff val="25000"/>
                  </a:schemeClr>
                </a:solidFill>
              </a:rPr>
              <a:t> to develop your </a:t>
            </a:r>
            <a:r>
              <a:rPr lang="en-NZ" sz="2000" dirty="0" smtClean="0">
                <a:solidFill>
                  <a:srgbClr val="1F92E1"/>
                </a:solidFill>
              </a:rPr>
              <a:t>study skills</a:t>
            </a:r>
            <a:r>
              <a:rPr lang="en-NZ" sz="2000" dirty="0" smtClean="0">
                <a:solidFill>
                  <a:schemeClr val="tx1">
                    <a:lumMod val="75000"/>
                    <a:lumOff val="25000"/>
                  </a:schemeClr>
                </a:solidFill>
              </a:rPr>
              <a:t>.</a:t>
            </a:r>
            <a:endParaRPr lang="en-NZ" sz="2000" dirty="0">
              <a:solidFill>
                <a:srgbClr val="0066FF"/>
              </a:solidFill>
            </a:endParaRPr>
          </a:p>
        </p:txBody>
      </p:sp>
      <p:sp>
        <p:nvSpPr>
          <p:cNvPr id="3" name="Rectangle 2"/>
          <p:cNvSpPr/>
          <p:nvPr/>
        </p:nvSpPr>
        <p:spPr>
          <a:xfrm>
            <a:off x="380186" y="1180147"/>
            <a:ext cx="561420" cy="646331"/>
          </a:xfrm>
          <a:prstGeom prst="rect">
            <a:avLst/>
          </a:prstGeom>
          <a:noFill/>
        </p:spPr>
        <p:txBody>
          <a:bodyPr wrap="square" lIns="91440" tIns="45720" rIns="91440" bIns="45720">
            <a:spAutoFit/>
          </a:bodyPr>
          <a:lstStyle/>
          <a:p>
            <a:pPr algn="ctr"/>
            <a:r>
              <a:rPr lang="en-NZ"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3</a:t>
            </a:r>
            <a:r>
              <a:rPr lang="en-NZ"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t>
            </a:r>
            <a:endParaRPr lang="en-NZ"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10" name="Rectangle 9"/>
          <p:cNvSpPr/>
          <p:nvPr/>
        </p:nvSpPr>
        <p:spPr>
          <a:xfrm>
            <a:off x="6835366" y="4083113"/>
            <a:ext cx="1040450" cy="1584356"/>
          </a:xfrm>
          <a:prstGeom prst="rect">
            <a:avLst/>
          </a:prstGeom>
          <a:noFill/>
          <a:ln w="38100">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NZ"/>
          </a:p>
        </p:txBody>
      </p:sp>
      <p:grpSp>
        <p:nvGrpSpPr>
          <p:cNvPr id="13" name="Group 12"/>
          <p:cNvGrpSpPr/>
          <p:nvPr/>
        </p:nvGrpSpPr>
        <p:grpSpPr>
          <a:xfrm>
            <a:off x="1748712" y="3120474"/>
            <a:ext cx="6127104" cy="3737526"/>
            <a:chOff x="1748712" y="3120474"/>
            <a:chExt cx="6127104" cy="3737526"/>
          </a:xfrm>
        </p:grpSpPr>
        <p:sp>
          <p:nvSpPr>
            <p:cNvPr id="9" name="Rectangle 8"/>
            <p:cNvSpPr/>
            <p:nvPr/>
          </p:nvSpPr>
          <p:spPr>
            <a:xfrm>
              <a:off x="1748712" y="3120474"/>
              <a:ext cx="5059495" cy="3737526"/>
            </a:xfrm>
            <a:prstGeom prst="rect">
              <a:avLst/>
            </a:prstGeom>
            <a:solidFill>
              <a:schemeClr val="bg1">
                <a:lumMod val="85000"/>
                <a:alpha val="58000"/>
              </a:schemeClr>
            </a:solidFill>
            <a:ln>
              <a:noFill/>
            </a:ln>
            <a:effectLst>
              <a:glow rad="63500">
                <a:schemeClr val="accent3">
                  <a:satMod val="175000"/>
                  <a:alpha val="40000"/>
                </a:schemeClr>
              </a:glow>
              <a:outerShdw blurRad="40000" dist="23000" dir="5400000" rotWithShape="0">
                <a:srgbClr val="000000">
                  <a:alpha val="35000"/>
                </a:srgbClr>
              </a:outerShdw>
              <a:softEdge rad="3175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NZ"/>
            </a:p>
          </p:txBody>
        </p:sp>
        <p:sp>
          <p:nvSpPr>
            <p:cNvPr id="11" name="Rectangle 10"/>
            <p:cNvSpPr/>
            <p:nvPr/>
          </p:nvSpPr>
          <p:spPr>
            <a:xfrm>
              <a:off x="6799152" y="5703681"/>
              <a:ext cx="1076664" cy="1154319"/>
            </a:xfrm>
            <a:prstGeom prst="rect">
              <a:avLst/>
            </a:prstGeom>
            <a:solidFill>
              <a:schemeClr val="bg1">
                <a:lumMod val="85000"/>
                <a:alpha val="58000"/>
              </a:schemeClr>
            </a:solidFill>
            <a:ln>
              <a:noFill/>
            </a:ln>
            <a:effectLst>
              <a:glow rad="63500">
                <a:schemeClr val="accent3">
                  <a:satMod val="175000"/>
                  <a:alpha val="40000"/>
                </a:schemeClr>
              </a:glow>
              <a:outerShdw blurRad="40000" dist="23000" dir="5400000" rotWithShape="0">
                <a:srgbClr val="000000">
                  <a:alpha val="35000"/>
                </a:srgbClr>
              </a:outerShdw>
              <a:softEdge rad="3175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NZ"/>
            </a:p>
          </p:txBody>
        </p:sp>
      </p:grpSp>
      <p:grpSp>
        <p:nvGrpSpPr>
          <p:cNvPr id="15" name="Group 14"/>
          <p:cNvGrpSpPr/>
          <p:nvPr/>
        </p:nvGrpSpPr>
        <p:grpSpPr>
          <a:xfrm>
            <a:off x="814812" y="1674891"/>
            <a:ext cx="6681511" cy="2408222"/>
            <a:chOff x="814812" y="1674891"/>
            <a:chExt cx="6681511" cy="2408222"/>
          </a:xfrm>
        </p:grpSpPr>
        <p:sp>
          <p:nvSpPr>
            <p:cNvPr id="8" name="Rectangle 7"/>
            <p:cNvSpPr/>
            <p:nvPr/>
          </p:nvSpPr>
          <p:spPr>
            <a:xfrm>
              <a:off x="6934903" y="3436782"/>
              <a:ext cx="561420" cy="646331"/>
            </a:xfrm>
            <a:prstGeom prst="rect">
              <a:avLst/>
            </a:prstGeom>
            <a:noFill/>
          </p:spPr>
          <p:txBody>
            <a:bodyPr wrap="square" lIns="91440" tIns="45720" rIns="91440" bIns="45720">
              <a:spAutoFit/>
            </a:bodyPr>
            <a:lstStyle/>
            <a:p>
              <a:pPr algn="ctr"/>
              <a:r>
                <a:rPr lang="en-NZ"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3</a:t>
              </a:r>
              <a:r>
                <a:rPr lang="en-NZ"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t>
              </a:r>
              <a:endParaRPr lang="en-NZ"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cxnSp>
          <p:nvCxnSpPr>
            <p:cNvPr id="12" name="Straight Arrow Connector 11"/>
            <p:cNvCxnSpPr/>
            <p:nvPr/>
          </p:nvCxnSpPr>
          <p:spPr>
            <a:xfrm>
              <a:off x="814812" y="1674891"/>
              <a:ext cx="6020554" cy="2281473"/>
            </a:xfrm>
            <a:prstGeom prst="straightConnector1">
              <a:avLst/>
            </a:prstGeom>
            <a:ln>
              <a:solidFill>
                <a:schemeClr val="accent6">
                  <a:lumMod val="75000"/>
                </a:schemeClr>
              </a:solidFill>
              <a:tailEnd type="arrow"/>
            </a:ln>
          </p:spPr>
          <p:style>
            <a:lnRef idx="2">
              <a:schemeClr val="accent6"/>
            </a:lnRef>
            <a:fillRef idx="0">
              <a:schemeClr val="accent6"/>
            </a:fillRef>
            <a:effectRef idx="1">
              <a:schemeClr val="accent6"/>
            </a:effectRef>
            <a:fontRef idx="minor">
              <a:schemeClr val="tx1"/>
            </a:fontRef>
          </p:style>
        </p:cxnSp>
      </p:grpSp>
    </p:spTree>
    <p:extLst>
      <p:ext uri="{BB962C8B-B14F-4D97-AF65-F5344CB8AC3E}">
        <p14:creationId xmlns:p14="http://schemas.microsoft.com/office/powerpoint/2010/main" val="226113831"/>
      </p:ext>
    </p:extLst>
  </p:cSld>
  <p:clrMapOvr>
    <a:masterClrMapping/>
  </p:clrMapOvr>
  <mc:AlternateContent xmlns:mc="http://schemas.openxmlformats.org/markup-compatibility/2006">
    <mc:Choice xmlns:p14="http://schemas.microsoft.com/office/powerpoint/2010/main" Requires="p14">
      <p:transition spd="slow" p14:dur="1500" advClick="0" advTm="6000">
        <p:fade/>
      </p:transition>
    </mc:Choice>
    <mc:Fallback>
      <p:transition spd="slow" advClick="0" advTm="6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768398" y="2788231"/>
            <a:ext cx="8027987" cy="3179763"/>
          </a:xfrm>
        </p:spPr>
        <p:txBody>
          <a:bodyPr/>
          <a:lstStyle/>
          <a:p>
            <a:endParaRPr lang="en-US" dirty="0" smtClean="0"/>
          </a:p>
          <a:p>
            <a:endParaRPr lang="en-US" dirty="0"/>
          </a:p>
          <a:p>
            <a:endParaRPr lang="en-US" dirty="0" smtClean="0"/>
          </a:p>
          <a:p>
            <a:endParaRPr lang="en-US" dirty="0"/>
          </a:p>
          <a:p>
            <a:endParaRPr lang="en-US" dirty="0" smtClean="0"/>
          </a:p>
          <a:p>
            <a:r>
              <a:rPr lang="en-US" dirty="0" smtClean="0"/>
              <a:t>Contact the Library for support with searching for information in courses and for assignments:</a:t>
            </a:r>
          </a:p>
          <a:p>
            <a:r>
              <a:rPr lang="en-NZ" dirty="0" smtClean="0">
                <a:solidFill>
                  <a:srgbClr val="1F92E1"/>
                </a:solidFill>
                <a:hlinkClick r:id="rId2"/>
              </a:rPr>
              <a:t>http</a:t>
            </a:r>
            <a:r>
              <a:rPr lang="en-NZ" dirty="0">
                <a:solidFill>
                  <a:srgbClr val="1F92E1"/>
                </a:solidFill>
                <a:hlinkClick r:id="rId2"/>
              </a:rPr>
              <a:t>://www.library.auckland.ac.nz</a:t>
            </a:r>
            <a:r>
              <a:rPr lang="en-NZ" dirty="0" smtClean="0">
                <a:solidFill>
                  <a:srgbClr val="1F92E1"/>
                </a:solidFill>
                <a:hlinkClick r:id="rId2"/>
              </a:rPr>
              <a:t>/</a:t>
            </a:r>
            <a:r>
              <a:rPr lang="en-NZ" dirty="0" smtClean="0">
                <a:solidFill>
                  <a:srgbClr val="1F92E1"/>
                </a:solidFill>
              </a:rPr>
              <a:t> </a:t>
            </a:r>
            <a:endParaRPr lang="en-NZ" dirty="0">
              <a:solidFill>
                <a:srgbClr val="1F92E1"/>
              </a:solidFill>
            </a:endParaRPr>
          </a:p>
          <a:p>
            <a:endParaRPr lang="en-US" dirty="0" smtClean="0"/>
          </a:p>
          <a:p>
            <a:r>
              <a:rPr lang="en-US" dirty="0" smtClean="0"/>
              <a:t>Ask a Librarian:</a:t>
            </a:r>
          </a:p>
          <a:p>
            <a:r>
              <a:rPr lang="en-US" dirty="0">
                <a:solidFill>
                  <a:srgbClr val="1F92E1"/>
                </a:solidFill>
                <a:hlinkClick r:id="rId3"/>
              </a:rPr>
              <a:t>http://www.library.auckland.ac.nz/ask-a-librarian</a:t>
            </a:r>
            <a:r>
              <a:rPr lang="en-US" dirty="0" smtClean="0">
                <a:solidFill>
                  <a:srgbClr val="1F92E1"/>
                </a:solidFill>
                <a:hlinkClick r:id="rId3"/>
              </a:rPr>
              <a:t>/</a:t>
            </a:r>
            <a:r>
              <a:rPr lang="en-US" dirty="0" smtClean="0">
                <a:solidFill>
                  <a:srgbClr val="1F92E1"/>
                </a:solidFill>
              </a:rPr>
              <a:t> </a:t>
            </a:r>
          </a:p>
          <a:p>
            <a:endParaRPr lang="en-US" dirty="0" smtClean="0"/>
          </a:p>
          <a:p>
            <a:r>
              <a:rPr lang="en-US" dirty="0" smtClean="0"/>
              <a:t>Searching for </a:t>
            </a:r>
            <a:r>
              <a:rPr lang="en-US" dirty="0"/>
              <a:t>i</a:t>
            </a:r>
            <a:r>
              <a:rPr lang="en-US" dirty="0" smtClean="0"/>
              <a:t>nformation support:</a:t>
            </a:r>
          </a:p>
          <a:p>
            <a:r>
              <a:rPr lang="en-US" dirty="0">
                <a:hlinkClick r:id="rId4"/>
              </a:rPr>
              <a:t>http://</a:t>
            </a:r>
            <a:r>
              <a:rPr lang="en-US" dirty="0" smtClean="0">
                <a:hlinkClick r:id="rId4"/>
              </a:rPr>
              <a:t>www.library.auckland.ac.nz/study-skills/searching</a:t>
            </a:r>
            <a:endParaRPr lang="en-US" dirty="0" smtClean="0"/>
          </a:p>
          <a:p>
            <a:endParaRPr lang="en-US" dirty="0" smtClean="0"/>
          </a:p>
          <a:p>
            <a:r>
              <a:rPr lang="en-US" dirty="0" smtClean="0"/>
              <a:t>Workshops to learn about searching for information:</a:t>
            </a:r>
          </a:p>
          <a:p>
            <a:r>
              <a:rPr lang="en-US" dirty="0">
                <a:hlinkClick r:id="rId5"/>
              </a:rPr>
              <a:t>https://www.library.auckland.ac.nz/workshops</a:t>
            </a:r>
            <a:r>
              <a:rPr lang="en-US" dirty="0" smtClean="0">
                <a:hlinkClick r:id="rId5"/>
              </a:rPr>
              <a:t>/</a:t>
            </a:r>
            <a:r>
              <a:rPr lang="en-US" dirty="0" smtClean="0"/>
              <a:t> </a:t>
            </a:r>
            <a:endParaRPr lang="en-US" dirty="0"/>
          </a:p>
          <a:p>
            <a:endParaRPr lang="en-US" dirty="0"/>
          </a:p>
        </p:txBody>
      </p:sp>
    </p:spTree>
    <p:extLst>
      <p:ext uri="{BB962C8B-B14F-4D97-AF65-F5344CB8AC3E}">
        <p14:creationId xmlns:p14="http://schemas.microsoft.com/office/powerpoint/2010/main" val="3929033527"/>
      </p:ext>
    </p:extLst>
  </p:cSld>
  <p:clrMapOvr>
    <a:masterClrMapping/>
  </p:clrMapOvr>
  <mc:AlternateContent xmlns:mc="http://schemas.openxmlformats.org/markup-compatibility/2006">
    <mc:Choice xmlns:p14="http://schemas.microsoft.com/office/powerpoint/2010/main" Requires="p14">
      <p:transition spd="slow" p14:dur="1500" advClick="0" advTm="6000">
        <p:fade/>
      </p:transition>
    </mc:Choice>
    <mc:Fallback>
      <p:transition spd="slow" advClick="0" advTm="6000">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308" y="2810331"/>
            <a:ext cx="8027984" cy="836561"/>
          </a:xfrm>
        </p:spPr>
        <p:txBody>
          <a:bodyPr/>
          <a:lstStyle/>
          <a:p>
            <a:pPr algn="ctr"/>
            <a:r>
              <a:rPr lang="en-US" sz="4400" dirty="0" smtClean="0"/>
              <a:t>All the best with your study.</a:t>
            </a:r>
            <a:endParaRPr lang="en-US" sz="4400" dirty="0"/>
          </a:p>
        </p:txBody>
      </p:sp>
      <p:sp>
        <p:nvSpPr>
          <p:cNvPr id="7" name="Text Placeholder 6"/>
          <p:cNvSpPr>
            <a:spLocks noGrp="1"/>
          </p:cNvSpPr>
          <p:nvPr>
            <p:ph type="body" sz="quarter" idx="10"/>
          </p:nvPr>
        </p:nvSpPr>
        <p:spPr>
          <a:xfrm>
            <a:off x="4210979" y="954027"/>
            <a:ext cx="4615490" cy="573307"/>
          </a:xfrm>
        </p:spPr>
        <p:txBody>
          <a:bodyPr/>
          <a:lstStyle/>
          <a:p>
            <a:pPr algn="r"/>
            <a:r>
              <a:rPr lang="en-US" sz="2000" dirty="0" smtClean="0"/>
              <a:t>PG </a:t>
            </a:r>
            <a:r>
              <a:rPr lang="en-US" sz="2000" dirty="0" err="1" smtClean="0"/>
              <a:t>Poutama</a:t>
            </a:r>
            <a:r>
              <a:rPr lang="en-US" sz="2000" dirty="0" smtClean="0"/>
              <a:t> STEPPS Tools 2016</a:t>
            </a:r>
            <a:endParaRPr lang="en-US" sz="20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35785" y="318266"/>
            <a:ext cx="4227309" cy="5072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493424" y="1437299"/>
            <a:ext cx="8369269" cy="369332"/>
          </a:xfrm>
          <a:prstGeom prst="rect">
            <a:avLst/>
          </a:prstGeom>
        </p:spPr>
        <p:txBody>
          <a:bodyPr wrap="square">
            <a:spAutoFit/>
          </a:bodyPr>
          <a:lstStyle/>
          <a:p>
            <a:pPr algn="r"/>
            <a:r>
              <a:rPr lang="en-NZ" dirty="0">
                <a:hlinkClick r:id="rId4"/>
              </a:rPr>
              <a:t>https://www.flexiblelearning.auckland.ac.nz/stepps</a:t>
            </a:r>
            <a:r>
              <a:rPr lang="en-NZ" dirty="0" smtClean="0">
                <a:hlinkClick r:id="rId4"/>
              </a:rPr>
              <a:t>/</a:t>
            </a:r>
            <a:r>
              <a:rPr lang="en-NZ" dirty="0" smtClean="0"/>
              <a:t> </a:t>
            </a:r>
            <a:endParaRPr lang="en-NZ" dirty="0"/>
          </a:p>
        </p:txBody>
      </p:sp>
    </p:spTree>
    <p:extLst>
      <p:ext uri="{BB962C8B-B14F-4D97-AF65-F5344CB8AC3E}">
        <p14:creationId xmlns:p14="http://schemas.microsoft.com/office/powerpoint/2010/main" val="3231896664"/>
      </p:ext>
    </p:extLst>
  </p:cSld>
  <p:clrMapOvr>
    <a:masterClrMapping/>
  </p:clrMapOvr>
  <mc:AlternateContent xmlns:mc="http://schemas.openxmlformats.org/markup-compatibility/2006">
    <mc:Choice xmlns:p14="http://schemas.microsoft.com/office/powerpoint/2010/main" Requires="p14">
      <p:transition spd="slow" p14:dur="1500" advClick="0" advTm="6000">
        <p:fade/>
      </p:transition>
    </mc:Choice>
    <mc:Fallback>
      <p:transition spd="slow" advClick="0" advTm="6000">
        <p:fade/>
      </p:transition>
    </mc:Fallback>
  </mc:AlternateContent>
  <p:timing>
    <p:tnLst>
      <p:par>
        <p:cTn id="1" dur="indefinite" restart="never" nodeType="tmRoot"/>
      </p:par>
    </p:tnLst>
  </p:timing>
</p:sld>
</file>

<file path=ppt/theme/theme1.xml><?xml version="1.0" encoding="utf-8"?>
<a:theme xmlns:a="http://schemas.openxmlformats.org/drawingml/2006/main" name="Custom Design">
  <a:themeElements>
    <a:clrScheme name="Custom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3CCCC"/>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vert="horz"/>
      <a:lstStyle>
        <a:defPPr>
          <a:defRPr sz="3600" dirty="0"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537</TotalTime>
  <Words>177</Words>
  <Application>Microsoft Office PowerPoint</Application>
  <PresentationFormat>On-screen Show (4:3)</PresentationFormat>
  <Paragraphs>39</Paragraphs>
  <Slides>8</Slides>
  <Notes>2</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Custom Design</vt:lpstr>
      <vt:lpstr>Using the library homepage to search for information</vt:lpstr>
      <vt:lpstr>Take a 30 second tour of the university Libraries and Learning Services homepage to help you as you search for information.     View this tour by opening this power point in “Full Screen View” or “Reading View” mode.</vt:lpstr>
      <vt:lpstr>PowerPoint Presentation</vt:lpstr>
      <vt:lpstr>PowerPoint Presentation</vt:lpstr>
      <vt:lpstr>PowerPoint Presentation</vt:lpstr>
      <vt:lpstr>PowerPoint Presentation</vt:lpstr>
      <vt:lpstr>PowerPoint Presentation</vt:lpstr>
      <vt:lpstr>All the best with your study.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Sonia Tenreiro</dc:creator>
  <cp:lastModifiedBy>user</cp:lastModifiedBy>
  <cp:revision>81</cp:revision>
  <dcterms:created xsi:type="dcterms:W3CDTF">2015-05-10T23:22:16Z</dcterms:created>
  <dcterms:modified xsi:type="dcterms:W3CDTF">2016-04-15T04:49:35Z</dcterms:modified>
</cp:coreProperties>
</file>